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547489-1AB8-4164-A8F9-89D792E7A562}" v="688" dt="2023-02-15T21:47:58.6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eth" userId="b9d52fc433ce3238" providerId="LiveId" clId="{37547489-1AB8-4164-A8F9-89D792E7A562}"/>
    <pc:docChg chg="custSel addSld delSld modSld">
      <pc:chgData name="Gareth" userId="b9d52fc433ce3238" providerId="LiveId" clId="{37547489-1AB8-4164-A8F9-89D792E7A562}" dt="2023-02-15T21:49:49.959" v="1024" actId="20577"/>
      <pc:docMkLst>
        <pc:docMk/>
      </pc:docMkLst>
      <pc:sldChg chg="modSp">
        <pc:chgData name="Gareth" userId="b9d52fc433ce3238" providerId="LiveId" clId="{37547489-1AB8-4164-A8F9-89D792E7A562}" dt="2023-02-15T21:25:32.270" v="344" actId="113"/>
        <pc:sldMkLst>
          <pc:docMk/>
          <pc:sldMk cId="1539865168" sldId="257"/>
        </pc:sldMkLst>
        <pc:spChg chg="mod">
          <ac:chgData name="Gareth" userId="b9d52fc433ce3238" providerId="LiveId" clId="{37547489-1AB8-4164-A8F9-89D792E7A562}" dt="2023-02-15T21:25:32.270" v="344" actId="113"/>
          <ac:spMkLst>
            <pc:docMk/>
            <pc:sldMk cId="1539865168" sldId="257"/>
            <ac:spMk id="2" creationId="{2FEDC45D-A8BD-3F26-7541-FBA362C7B232}"/>
          </ac:spMkLst>
        </pc:spChg>
      </pc:sldChg>
      <pc:sldChg chg="modSp add modAnim">
        <pc:chgData name="Gareth" userId="b9d52fc433ce3238" providerId="LiveId" clId="{37547489-1AB8-4164-A8F9-89D792E7A562}" dt="2023-02-15T21:25:28.888" v="343" actId="113"/>
        <pc:sldMkLst>
          <pc:docMk/>
          <pc:sldMk cId="2399414544" sldId="258"/>
        </pc:sldMkLst>
        <pc:spChg chg="mod">
          <ac:chgData name="Gareth" userId="b9d52fc433ce3238" providerId="LiveId" clId="{37547489-1AB8-4164-A8F9-89D792E7A562}" dt="2023-02-15T21:25:28.888" v="343" actId="113"/>
          <ac:spMkLst>
            <pc:docMk/>
            <pc:sldMk cId="2399414544" sldId="258"/>
            <ac:spMk id="2" creationId="{2FEDC45D-A8BD-3F26-7541-FBA362C7B232}"/>
          </ac:spMkLst>
        </pc:spChg>
        <pc:spChg chg="mod">
          <ac:chgData name="Gareth" userId="b9d52fc433ce3238" providerId="LiveId" clId="{37547489-1AB8-4164-A8F9-89D792E7A562}" dt="2023-02-15T21:22:04.258" v="107" actId="20577"/>
          <ac:spMkLst>
            <pc:docMk/>
            <pc:sldMk cId="2399414544" sldId="258"/>
            <ac:spMk id="3" creationId="{9496B45C-81BF-FBF9-A44E-DFD12F70CEAE}"/>
          </ac:spMkLst>
        </pc:spChg>
        <pc:spChg chg="mod">
          <ac:chgData name="Gareth" userId="b9d52fc433ce3238" providerId="LiveId" clId="{37547489-1AB8-4164-A8F9-89D792E7A562}" dt="2023-02-15T21:22:57.669" v="145" actId="20577"/>
          <ac:spMkLst>
            <pc:docMk/>
            <pc:sldMk cId="2399414544" sldId="258"/>
            <ac:spMk id="5" creationId="{317CDE26-D0BA-BE03-0DE2-6EB3862172FE}"/>
          </ac:spMkLst>
        </pc:spChg>
      </pc:sldChg>
      <pc:sldChg chg="new del">
        <pc:chgData name="Gareth" userId="b9d52fc433ce3238" providerId="LiveId" clId="{37547489-1AB8-4164-A8F9-89D792E7A562}" dt="2023-02-15T21:25:34.622" v="345" actId="47"/>
        <pc:sldMkLst>
          <pc:docMk/>
          <pc:sldMk cId="739470754" sldId="259"/>
        </pc:sldMkLst>
      </pc:sldChg>
      <pc:sldChg chg="addSp delSp modSp new mod modAnim">
        <pc:chgData name="Gareth" userId="b9d52fc433ce3238" providerId="LiveId" clId="{37547489-1AB8-4164-A8F9-89D792E7A562}" dt="2023-02-15T21:25:24.986" v="342"/>
        <pc:sldMkLst>
          <pc:docMk/>
          <pc:sldMk cId="931616988" sldId="260"/>
        </pc:sldMkLst>
        <pc:spChg chg="del">
          <ac:chgData name="Gareth" userId="b9d52fc433ce3238" providerId="LiveId" clId="{37547489-1AB8-4164-A8F9-89D792E7A562}" dt="2023-02-15T21:23:32.145" v="152"/>
          <ac:spMkLst>
            <pc:docMk/>
            <pc:sldMk cId="931616988" sldId="260"/>
            <ac:spMk id="2" creationId="{6D94A210-2172-82D0-D486-4465F76E2FBF}"/>
          </ac:spMkLst>
        </pc:spChg>
        <pc:spChg chg="mod">
          <ac:chgData name="Gareth" userId="b9d52fc433ce3238" providerId="LiveId" clId="{37547489-1AB8-4164-A8F9-89D792E7A562}" dt="2023-02-15T21:25:08.650" v="338" actId="255"/>
          <ac:spMkLst>
            <pc:docMk/>
            <pc:sldMk cId="931616988" sldId="260"/>
            <ac:spMk id="3" creationId="{DF8226A2-4CF6-BAF1-CC40-CFF43E66EF91}"/>
          </ac:spMkLst>
        </pc:spChg>
        <pc:spChg chg="add mod">
          <ac:chgData name="Gareth" userId="b9d52fc433ce3238" providerId="LiveId" clId="{37547489-1AB8-4164-A8F9-89D792E7A562}" dt="2023-02-15T21:25:13.263" v="339" actId="113"/>
          <ac:spMkLst>
            <pc:docMk/>
            <pc:sldMk cId="931616988" sldId="260"/>
            <ac:spMk id="4" creationId="{D25D2E94-11A6-7E86-EF07-C91AA0A287CE}"/>
          </ac:spMkLst>
        </pc:spChg>
      </pc:sldChg>
      <pc:sldChg chg="modSp add modAnim">
        <pc:chgData name="Gareth" userId="b9d52fc433ce3238" providerId="LiveId" clId="{37547489-1AB8-4164-A8F9-89D792E7A562}" dt="2023-02-15T21:27:30.998" v="452" actId="20577"/>
        <pc:sldMkLst>
          <pc:docMk/>
          <pc:sldMk cId="2198236963" sldId="261"/>
        </pc:sldMkLst>
        <pc:spChg chg="mod">
          <ac:chgData name="Gareth" userId="b9d52fc433ce3238" providerId="LiveId" clId="{37547489-1AB8-4164-A8F9-89D792E7A562}" dt="2023-02-15T21:26:45.391" v="442" actId="20577"/>
          <ac:spMkLst>
            <pc:docMk/>
            <pc:sldMk cId="2198236963" sldId="261"/>
            <ac:spMk id="3" creationId="{DF8226A2-4CF6-BAF1-CC40-CFF43E66EF91}"/>
          </ac:spMkLst>
        </pc:spChg>
        <pc:spChg chg="mod">
          <ac:chgData name="Gareth" userId="b9d52fc433ce3238" providerId="LiveId" clId="{37547489-1AB8-4164-A8F9-89D792E7A562}" dt="2023-02-15T21:27:30.998" v="452" actId="20577"/>
          <ac:spMkLst>
            <pc:docMk/>
            <pc:sldMk cId="2198236963" sldId="261"/>
            <ac:spMk id="4" creationId="{D25D2E94-11A6-7E86-EF07-C91AA0A287CE}"/>
          </ac:spMkLst>
        </pc:spChg>
      </pc:sldChg>
      <pc:sldChg chg="modSp add mod modAnim">
        <pc:chgData name="Gareth" userId="b9d52fc433ce3238" providerId="LiveId" clId="{37547489-1AB8-4164-A8F9-89D792E7A562}" dt="2023-02-15T21:28:11.065" v="499" actId="20577"/>
        <pc:sldMkLst>
          <pc:docMk/>
          <pc:sldMk cId="4076747783" sldId="262"/>
        </pc:sldMkLst>
        <pc:spChg chg="mod">
          <ac:chgData name="Gareth" userId="b9d52fc433ce3238" providerId="LiveId" clId="{37547489-1AB8-4164-A8F9-89D792E7A562}" dt="2023-02-15T21:28:11.065" v="499" actId="20577"/>
          <ac:spMkLst>
            <pc:docMk/>
            <pc:sldMk cId="4076747783" sldId="262"/>
            <ac:spMk id="3" creationId="{DF8226A2-4CF6-BAF1-CC40-CFF43E66EF91}"/>
          </ac:spMkLst>
        </pc:spChg>
        <pc:spChg chg="mod">
          <ac:chgData name="Gareth" userId="b9d52fc433ce3238" providerId="LiveId" clId="{37547489-1AB8-4164-A8F9-89D792E7A562}" dt="2023-02-15T21:27:25.054" v="450" actId="1076"/>
          <ac:spMkLst>
            <pc:docMk/>
            <pc:sldMk cId="4076747783" sldId="262"/>
            <ac:spMk id="4" creationId="{D25D2E94-11A6-7E86-EF07-C91AA0A287CE}"/>
          </ac:spMkLst>
        </pc:spChg>
      </pc:sldChg>
      <pc:sldChg chg="modSp add mod modAnim">
        <pc:chgData name="Gareth" userId="b9d52fc433ce3238" providerId="LiveId" clId="{37547489-1AB8-4164-A8F9-89D792E7A562}" dt="2023-02-15T21:30:26.504" v="567"/>
        <pc:sldMkLst>
          <pc:docMk/>
          <pc:sldMk cId="1285982625" sldId="263"/>
        </pc:sldMkLst>
        <pc:spChg chg="mod">
          <ac:chgData name="Gareth" userId="b9d52fc433ce3238" providerId="LiveId" clId="{37547489-1AB8-4164-A8F9-89D792E7A562}" dt="2023-02-15T21:29:28.554" v="566" actId="20577"/>
          <ac:spMkLst>
            <pc:docMk/>
            <pc:sldMk cId="1285982625" sldId="263"/>
            <ac:spMk id="3" creationId="{DF8226A2-4CF6-BAF1-CC40-CFF43E66EF91}"/>
          </ac:spMkLst>
        </pc:spChg>
        <pc:spChg chg="mod">
          <ac:chgData name="Gareth" userId="b9d52fc433ce3238" providerId="LiveId" clId="{37547489-1AB8-4164-A8F9-89D792E7A562}" dt="2023-02-15T21:28:48.064" v="505" actId="1076"/>
          <ac:spMkLst>
            <pc:docMk/>
            <pc:sldMk cId="1285982625" sldId="263"/>
            <ac:spMk id="4" creationId="{D25D2E94-11A6-7E86-EF07-C91AA0A287CE}"/>
          </ac:spMkLst>
        </pc:spChg>
      </pc:sldChg>
      <pc:sldChg chg="modSp add mod modAnim">
        <pc:chgData name="Gareth" userId="b9d52fc433ce3238" providerId="LiveId" clId="{37547489-1AB8-4164-A8F9-89D792E7A562}" dt="2023-02-15T21:35:35.871" v="636" actId="20577"/>
        <pc:sldMkLst>
          <pc:docMk/>
          <pc:sldMk cId="4181068768" sldId="264"/>
        </pc:sldMkLst>
        <pc:spChg chg="mod">
          <ac:chgData name="Gareth" userId="b9d52fc433ce3238" providerId="LiveId" clId="{37547489-1AB8-4164-A8F9-89D792E7A562}" dt="2023-02-15T21:35:35.871" v="636" actId="20577"/>
          <ac:spMkLst>
            <pc:docMk/>
            <pc:sldMk cId="4181068768" sldId="264"/>
            <ac:spMk id="3" creationId="{DF8226A2-4CF6-BAF1-CC40-CFF43E66EF91}"/>
          </ac:spMkLst>
        </pc:spChg>
        <pc:spChg chg="mod">
          <ac:chgData name="Gareth" userId="b9d52fc433ce3238" providerId="LiveId" clId="{37547489-1AB8-4164-A8F9-89D792E7A562}" dt="2023-02-15T21:34:48.713" v="574" actId="1076"/>
          <ac:spMkLst>
            <pc:docMk/>
            <pc:sldMk cId="4181068768" sldId="264"/>
            <ac:spMk id="4" creationId="{D25D2E94-11A6-7E86-EF07-C91AA0A287CE}"/>
          </ac:spMkLst>
        </pc:spChg>
      </pc:sldChg>
      <pc:sldChg chg="addSp delSp modSp add mod delAnim modAnim">
        <pc:chgData name="Gareth" userId="b9d52fc433ce3238" providerId="LiveId" clId="{37547489-1AB8-4164-A8F9-89D792E7A562}" dt="2023-02-15T21:39:02.855" v="769" actId="20577"/>
        <pc:sldMkLst>
          <pc:docMk/>
          <pc:sldMk cId="4271342124" sldId="265"/>
        </pc:sldMkLst>
        <pc:spChg chg="mod">
          <ac:chgData name="Gareth" userId="b9d52fc433ce3238" providerId="LiveId" clId="{37547489-1AB8-4164-A8F9-89D792E7A562}" dt="2023-02-15T21:39:02.855" v="769" actId="20577"/>
          <ac:spMkLst>
            <pc:docMk/>
            <pc:sldMk cId="4271342124" sldId="265"/>
            <ac:spMk id="3" creationId="{DF8226A2-4CF6-BAF1-CC40-CFF43E66EF91}"/>
          </ac:spMkLst>
        </pc:spChg>
        <pc:spChg chg="del mod">
          <ac:chgData name="Gareth" userId="b9d52fc433ce3238" providerId="LiveId" clId="{37547489-1AB8-4164-A8F9-89D792E7A562}" dt="2023-02-15T21:36:55.343" v="673" actId="478"/>
          <ac:spMkLst>
            <pc:docMk/>
            <pc:sldMk cId="4271342124" sldId="265"/>
            <ac:spMk id="4" creationId="{D25D2E94-11A6-7E86-EF07-C91AA0A287CE}"/>
          </ac:spMkLst>
        </pc:spChg>
        <pc:spChg chg="add mod">
          <ac:chgData name="Gareth" userId="b9d52fc433ce3238" providerId="LiveId" clId="{37547489-1AB8-4164-A8F9-89D792E7A562}" dt="2023-02-15T21:37:15.813" v="679" actId="27636"/>
          <ac:spMkLst>
            <pc:docMk/>
            <pc:sldMk cId="4271342124" sldId="265"/>
            <ac:spMk id="5" creationId="{F5B2E5AE-4A77-8319-E3D0-2F618CD80667}"/>
          </ac:spMkLst>
        </pc:spChg>
      </pc:sldChg>
      <pc:sldChg chg="modSp add mod modAnim">
        <pc:chgData name="Gareth" userId="b9d52fc433ce3238" providerId="LiveId" clId="{37547489-1AB8-4164-A8F9-89D792E7A562}" dt="2023-02-15T21:40:14.202" v="818" actId="20577"/>
        <pc:sldMkLst>
          <pc:docMk/>
          <pc:sldMk cId="2299372414" sldId="266"/>
        </pc:sldMkLst>
        <pc:spChg chg="mod">
          <ac:chgData name="Gareth" userId="b9d52fc433ce3238" providerId="LiveId" clId="{37547489-1AB8-4164-A8F9-89D792E7A562}" dt="2023-02-15T21:40:14.202" v="818" actId="20577"/>
          <ac:spMkLst>
            <pc:docMk/>
            <pc:sldMk cId="2299372414" sldId="266"/>
            <ac:spMk id="3" creationId="{DF8226A2-4CF6-BAF1-CC40-CFF43E66EF91}"/>
          </ac:spMkLst>
        </pc:spChg>
        <pc:spChg chg="mod">
          <ac:chgData name="Gareth" userId="b9d52fc433ce3238" providerId="LiveId" clId="{37547489-1AB8-4164-A8F9-89D792E7A562}" dt="2023-02-15T21:39:41.498" v="779" actId="20577"/>
          <ac:spMkLst>
            <pc:docMk/>
            <pc:sldMk cId="2299372414" sldId="266"/>
            <ac:spMk id="5" creationId="{F5B2E5AE-4A77-8319-E3D0-2F618CD80667}"/>
          </ac:spMkLst>
        </pc:spChg>
      </pc:sldChg>
      <pc:sldChg chg="modSp add modAnim">
        <pc:chgData name="Gareth" userId="b9d52fc433ce3238" providerId="LiveId" clId="{37547489-1AB8-4164-A8F9-89D792E7A562}" dt="2023-02-15T21:41:15.618" v="845" actId="20577"/>
        <pc:sldMkLst>
          <pc:docMk/>
          <pc:sldMk cId="1936927922" sldId="267"/>
        </pc:sldMkLst>
        <pc:spChg chg="mod">
          <ac:chgData name="Gareth" userId="b9d52fc433ce3238" providerId="LiveId" clId="{37547489-1AB8-4164-A8F9-89D792E7A562}" dt="2023-02-15T21:41:15.618" v="845" actId="20577"/>
          <ac:spMkLst>
            <pc:docMk/>
            <pc:sldMk cId="1936927922" sldId="267"/>
            <ac:spMk id="3" creationId="{DF8226A2-4CF6-BAF1-CC40-CFF43E66EF91}"/>
          </ac:spMkLst>
        </pc:spChg>
        <pc:spChg chg="mod">
          <ac:chgData name="Gareth" userId="b9d52fc433ce3238" providerId="LiveId" clId="{37547489-1AB8-4164-A8F9-89D792E7A562}" dt="2023-02-15T21:41:06.275" v="837" actId="20577"/>
          <ac:spMkLst>
            <pc:docMk/>
            <pc:sldMk cId="1936927922" sldId="267"/>
            <ac:spMk id="5" creationId="{F5B2E5AE-4A77-8319-E3D0-2F618CD80667}"/>
          </ac:spMkLst>
        </pc:spChg>
      </pc:sldChg>
      <pc:sldChg chg="addSp delSp modSp new mod">
        <pc:chgData name="Gareth" userId="b9d52fc433ce3238" providerId="LiveId" clId="{37547489-1AB8-4164-A8F9-89D792E7A562}" dt="2023-02-15T21:47:52.632" v="967" actId="20577"/>
        <pc:sldMkLst>
          <pc:docMk/>
          <pc:sldMk cId="2595654813" sldId="268"/>
        </pc:sldMkLst>
        <pc:spChg chg="del">
          <ac:chgData name="Gareth" userId="b9d52fc433ce3238" providerId="LiveId" clId="{37547489-1AB8-4164-A8F9-89D792E7A562}" dt="2023-02-15T21:42:03.697" v="847" actId="478"/>
          <ac:spMkLst>
            <pc:docMk/>
            <pc:sldMk cId="2595654813" sldId="268"/>
            <ac:spMk id="2" creationId="{2720792D-A9C3-2BD6-ECB9-A9EDAE27C4D1}"/>
          </ac:spMkLst>
        </pc:spChg>
        <pc:spChg chg="del">
          <ac:chgData name="Gareth" userId="b9d52fc433ce3238" providerId="LiveId" clId="{37547489-1AB8-4164-A8F9-89D792E7A562}" dt="2023-02-15T21:42:06.954" v="848" actId="478"/>
          <ac:spMkLst>
            <pc:docMk/>
            <pc:sldMk cId="2595654813" sldId="268"/>
            <ac:spMk id="3" creationId="{019E0C1E-B595-632D-BB39-7714B144F70C}"/>
          </ac:spMkLst>
        </pc:spChg>
        <pc:spChg chg="add mod">
          <ac:chgData name="Gareth" userId="b9d52fc433ce3238" providerId="LiveId" clId="{37547489-1AB8-4164-A8F9-89D792E7A562}" dt="2023-02-15T21:43:04.732" v="853" actId="207"/>
          <ac:spMkLst>
            <pc:docMk/>
            <pc:sldMk cId="2595654813" sldId="268"/>
            <ac:spMk id="4" creationId="{B00A580D-DD2D-567F-AFFC-83D819E51E71}"/>
          </ac:spMkLst>
        </pc:spChg>
        <pc:spChg chg="add mod">
          <ac:chgData name="Gareth" userId="b9d52fc433ce3238" providerId="LiveId" clId="{37547489-1AB8-4164-A8F9-89D792E7A562}" dt="2023-02-15T21:45:39.529" v="875" actId="1076"/>
          <ac:spMkLst>
            <pc:docMk/>
            <pc:sldMk cId="2595654813" sldId="268"/>
            <ac:spMk id="5" creationId="{941B1A0B-B8C9-230C-6065-AEAD3277BF5C}"/>
          </ac:spMkLst>
        </pc:spChg>
        <pc:spChg chg="add mod">
          <ac:chgData name="Gareth" userId="b9d52fc433ce3238" providerId="LiveId" clId="{37547489-1AB8-4164-A8F9-89D792E7A562}" dt="2023-02-15T21:45:33.836" v="872" actId="1076"/>
          <ac:spMkLst>
            <pc:docMk/>
            <pc:sldMk cId="2595654813" sldId="268"/>
            <ac:spMk id="6" creationId="{5CBF657F-DA58-52E3-C0E4-94C7594628FE}"/>
          </ac:spMkLst>
        </pc:spChg>
        <pc:spChg chg="add mod">
          <ac:chgData name="Gareth" userId="b9d52fc433ce3238" providerId="LiveId" clId="{37547489-1AB8-4164-A8F9-89D792E7A562}" dt="2023-02-15T21:44:33.208" v="865" actId="207"/>
          <ac:spMkLst>
            <pc:docMk/>
            <pc:sldMk cId="2595654813" sldId="268"/>
            <ac:spMk id="7" creationId="{9CEF4F6D-A892-D3C5-B3A4-C8E1D702F69D}"/>
          </ac:spMkLst>
        </pc:spChg>
        <pc:spChg chg="add mod">
          <ac:chgData name="Gareth" userId="b9d52fc433ce3238" providerId="LiveId" clId="{37547489-1AB8-4164-A8F9-89D792E7A562}" dt="2023-02-15T21:45:37.861" v="874" actId="1076"/>
          <ac:spMkLst>
            <pc:docMk/>
            <pc:sldMk cId="2595654813" sldId="268"/>
            <ac:spMk id="8" creationId="{0FD6CD6E-A1C9-010D-3A02-3C72D5C717D3}"/>
          </ac:spMkLst>
        </pc:spChg>
        <pc:spChg chg="add mod">
          <ac:chgData name="Gareth" userId="b9d52fc433ce3238" providerId="LiveId" clId="{37547489-1AB8-4164-A8F9-89D792E7A562}" dt="2023-02-15T21:45:35.564" v="873" actId="1076"/>
          <ac:spMkLst>
            <pc:docMk/>
            <pc:sldMk cId="2595654813" sldId="268"/>
            <ac:spMk id="9" creationId="{220656C3-B556-5E53-EDAD-D55B5ADC379C}"/>
          </ac:spMkLst>
        </pc:spChg>
        <pc:spChg chg="add mod">
          <ac:chgData name="Gareth" userId="b9d52fc433ce3238" providerId="LiveId" clId="{37547489-1AB8-4164-A8F9-89D792E7A562}" dt="2023-02-15T21:46:32.574" v="883" actId="255"/>
          <ac:spMkLst>
            <pc:docMk/>
            <pc:sldMk cId="2595654813" sldId="268"/>
            <ac:spMk id="10" creationId="{1E3AD9A6-20BA-F940-85C0-814F4A09E933}"/>
          </ac:spMkLst>
        </pc:spChg>
        <pc:spChg chg="add mod">
          <ac:chgData name="Gareth" userId="b9d52fc433ce3238" providerId="LiveId" clId="{37547489-1AB8-4164-A8F9-89D792E7A562}" dt="2023-02-15T21:47:01.554" v="900" actId="1076"/>
          <ac:spMkLst>
            <pc:docMk/>
            <pc:sldMk cId="2595654813" sldId="268"/>
            <ac:spMk id="11" creationId="{1B58E141-D715-0581-AFAE-359CEECCA0B0}"/>
          </ac:spMkLst>
        </pc:spChg>
        <pc:spChg chg="add mod">
          <ac:chgData name="Gareth" userId="b9d52fc433ce3238" providerId="LiveId" clId="{37547489-1AB8-4164-A8F9-89D792E7A562}" dt="2023-02-15T21:47:13.990" v="918" actId="20577"/>
          <ac:spMkLst>
            <pc:docMk/>
            <pc:sldMk cId="2595654813" sldId="268"/>
            <ac:spMk id="12" creationId="{76969E56-331C-E688-8E12-708885475EEE}"/>
          </ac:spMkLst>
        </pc:spChg>
        <pc:spChg chg="add mod">
          <ac:chgData name="Gareth" userId="b9d52fc433ce3238" providerId="LiveId" clId="{37547489-1AB8-4164-A8F9-89D792E7A562}" dt="2023-02-15T21:47:33.008" v="934" actId="1076"/>
          <ac:spMkLst>
            <pc:docMk/>
            <pc:sldMk cId="2595654813" sldId="268"/>
            <ac:spMk id="13" creationId="{93F55BAA-DF13-05CB-4859-5C2F77EC41DF}"/>
          </ac:spMkLst>
        </pc:spChg>
        <pc:spChg chg="add mod">
          <ac:chgData name="Gareth" userId="b9d52fc433ce3238" providerId="LiveId" clId="{37547489-1AB8-4164-A8F9-89D792E7A562}" dt="2023-02-15T21:47:42.372" v="953" actId="20577"/>
          <ac:spMkLst>
            <pc:docMk/>
            <pc:sldMk cId="2595654813" sldId="268"/>
            <ac:spMk id="14" creationId="{3C0F9D89-6F9A-4AB2-7D2D-02B8CBAE9E99}"/>
          </ac:spMkLst>
        </pc:spChg>
        <pc:spChg chg="add mod">
          <ac:chgData name="Gareth" userId="b9d52fc433ce3238" providerId="LiveId" clId="{37547489-1AB8-4164-A8F9-89D792E7A562}" dt="2023-02-15T21:47:52.632" v="967" actId="20577"/>
          <ac:spMkLst>
            <pc:docMk/>
            <pc:sldMk cId="2595654813" sldId="268"/>
            <ac:spMk id="15" creationId="{9CB2B6B4-678D-4D59-9F59-51C5A86F446E}"/>
          </ac:spMkLst>
        </pc:spChg>
      </pc:sldChg>
      <pc:sldChg chg="delSp modSp add mod">
        <pc:chgData name="Gareth" userId="b9d52fc433ce3238" providerId="LiveId" clId="{37547489-1AB8-4164-A8F9-89D792E7A562}" dt="2023-02-15T21:49:49.959" v="1024" actId="20577"/>
        <pc:sldMkLst>
          <pc:docMk/>
          <pc:sldMk cId="2323082802" sldId="269"/>
        </pc:sldMkLst>
        <pc:spChg chg="mod">
          <ac:chgData name="Gareth" userId="b9d52fc433ce3238" providerId="LiveId" clId="{37547489-1AB8-4164-A8F9-89D792E7A562}" dt="2023-02-15T21:48:21.368" v="969" actId="207"/>
          <ac:spMkLst>
            <pc:docMk/>
            <pc:sldMk cId="2323082802" sldId="269"/>
            <ac:spMk id="4" creationId="{B00A580D-DD2D-567F-AFFC-83D819E51E71}"/>
          </ac:spMkLst>
        </pc:spChg>
        <pc:spChg chg="mod">
          <ac:chgData name="Gareth" userId="b9d52fc433ce3238" providerId="LiveId" clId="{37547489-1AB8-4164-A8F9-89D792E7A562}" dt="2023-02-15T21:48:32.028" v="970" actId="207"/>
          <ac:spMkLst>
            <pc:docMk/>
            <pc:sldMk cId="2323082802" sldId="269"/>
            <ac:spMk id="5" creationId="{941B1A0B-B8C9-230C-6065-AEAD3277BF5C}"/>
          </ac:spMkLst>
        </pc:spChg>
        <pc:spChg chg="mod">
          <ac:chgData name="Gareth" userId="b9d52fc433ce3238" providerId="LiveId" clId="{37547489-1AB8-4164-A8F9-89D792E7A562}" dt="2023-02-15T21:48:45.623" v="971" actId="207"/>
          <ac:spMkLst>
            <pc:docMk/>
            <pc:sldMk cId="2323082802" sldId="269"/>
            <ac:spMk id="6" creationId="{5CBF657F-DA58-52E3-C0E4-94C7594628FE}"/>
          </ac:spMkLst>
        </pc:spChg>
        <pc:spChg chg="mod">
          <ac:chgData name="Gareth" userId="b9d52fc433ce3238" providerId="LiveId" clId="{37547489-1AB8-4164-A8F9-89D792E7A562}" dt="2023-02-15T21:49:06.861" v="974" actId="207"/>
          <ac:spMkLst>
            <pc:docMk/>
            <pc:sldMk cId="2323082802" sldId="269"/>
            <ac:spMk id="7" creationId="{9CEF4F6D-A892-D3C5-B3A4-C8E1D702F69D}"/>
          </ac:spMkLst>
        </pc:spChg>
        <pc:spChg chg="del">
          <ac:chgData name="Gareth" userId="b9d52fc433ce3238" providerId="LiveId" clId="{37547489-1AB8-4164-A8F9-89D792E7A562}" dt="2023-02-15T21:48:53.133" v="972" actId="478"/>
          <ac:spMkLst>
            <pc:docMk/>
            <pc:sldMk cId="2323082802" sldId="269"/>
            <ac:spMk id="8" creationId="{0FD6CD6E-A1C9-010D-3A02-3C72D5C717D3}"/>
          </ac:spMkLst>
        </pc:spChg>
        <pc:spChg chg="mod">
          <ac:chgData name="Gareth" userId="b9d52fc433ce3238" providerId="LiveId" clId="{37547489-1AB8-4164-A8F9-89D792E7A562}" dt="2023-02-15T21:49:17.661" v="975" actId="207"/>
          <ac:spMkLst>
            <pc:docMk/>
            <pc:sldMk cId="2323082802" sldId="269"/>
            <ac:spMk id="9" creationId="{220656C3-B556-5E53-EDAD-D55B5ADC379C}"/>
          </ac:spMkLst>
        </pc:spChg>
        <pc:spChg chg="mod">
          <ac:chgData name="Gareth" userId="b9d52fc433ce3238" providerId="LiveId" clId="{37547489-1AB8-4164-A8F9-89D792E7A562}" dt="2023-02-15T21:49:27.693" v="983" actId="20577"/>
          <ac:spMkLst>
            <pc:docMk/>
            <pc:sldMk cId="2323082802" sldId="269"/>
            <ac:spMk id="10" creationId="{1E3AD9A6-20BA-F940-85C0-814F4A09E933}"/>
          </ac:spMkLst>
        </pc:spChg>
        <pc:spChg chg="mod">
          <ac:chgData name="Gareth" userId="b9d52fc433ce3238" providerId="LiveId" clId="{37547489-1AB8-4164-A8F9-89D792E7A562}" dt="2023-02-15T21:49:32.530" v="992" actId="20577"/>
          <ac:spMkLst>
            <pc:docMk/>
            <pc:sldMk cId="2323082802" sldId="269"/>
            <ac:spMk id="11" creationId="{1B58E141-D715-0581-AFAE-359CEECCA0B0}"/>
          </ac:spMkLst>
        </pc:spChg>
        <pc:spChg chg="mod">
          <ac:chgData name="Gareth" userId="b9d52fc433ce3238" providerId="LiveId" clId="{37547489-1AB8-4164-A8F9-89D792E7A562}" dt="2023-02-15T21:49:38.464" v="1004" actId="20577"/>
          <ac:spMkLst>
            <pc:docMk/>
            <pc:sldMk cId="2323082802" sldId="269"/>
            <ac:spMk id="12" creationId="{76969E56-331C-E688-8E12-708885475EEE}"/>
          </ac:spMkLst>
        </pc:spChg>
        <pc:spChg chg="mod">
          <ac:chgData name="Gareth" userId="b9d52fc433ce3238" providerId="LiveId" clId="{37547489-1AB8-4164-A8F9-89D792E7A562}" dt="2023-02-15T21:49:44.136" v="1015" actId="20577"/>
          <ac:spMkLst>
            <pc:docMk/>
            <pc:sldMk cId="2323082802" sldId="269"/>
            <ac:spMk id="13" creationId="{93F55BAA-DF13-05CB-4859-5C2F77EC41DF}"/>
          </ac:spMkLst>
        </pc:spChg>
        <pc:spChg chg="del">
          <ac:chgData name="Gareth" userId="b9d52fc433ce3238" providerId="LiveId" clId="{37547489-1AB8-4164-A8F9-89D792E7A562}" dt="2023-02-15T21:48:55.683" v="973" actId="478"/>
          <ac:spMkLst>
            <pc:docMk/>
            <pc:sldMk cId="2323082802" sldId="269"/>
            <ac:spMk id="14" creationId="{3C0F9D89-6F9A-4AB2-7D2D-02B8CBAE9E99}"/>
          </ac:spMkLst>
        </pc:spChg>
        <pc:spChg chg="mod">
          <ac:chgData name="Gareth" userId="b9d52fc433ce3238" providerId="LiveId" clId="{37547489-1AB8-4164-A8F9-89D792E7A562}" dt="2023-02-15T21:49:49.959" v="1024" actId="20577"/>
          <ac:spMkLst>
            <pc:docMk/>
            <pc:sldMk cId="2323082802" sldId="269"/>
            <ac:spMk id="15" creationId="{9CB2B6B4-678D-4D59-9F59-51C5A86F446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13F85-0217-8AA8-543F-E620F4F8C8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7412D6-B6DC-3A23-2000-242E2CE8E8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37CAD-68E3-F33E-76C2-87841025E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CFC6C3-542E-B9BC-EF6A-AEB554EF9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049FB6-05A2-19DA-F3D3-6E31552AD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28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A14C1-DDDB-5403-827C-9CFBF9F7E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9B305F-B4A3-C24D-44C9-36C94E8F7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3E726-19FF-2A24-23DF-BCF35812E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D9E2F0-0F76-472D-38A6-5D095E978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21814-D2AC-BD07-09C9-C5C0907F6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143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E20CCC-2E49-6127-E50B-9B473AE831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20E175-2EB5-143A-96C5-06B3D5701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1F24F2-7721-9F89-EC8C-EE5291530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94AA6-E53E-20DB-62A0-9F0ACF1B9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E5049-2E1A-D007-BD83-7EB0D059A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1386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ED464-5E49-47F2-F398-AAFC7D81D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8448E-BFE9-F33C-696F-152736278F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BA3C6-D233-66B0-F5C0-9A5AE8B4F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95093-9A09-AD62-C162-76EC78E9B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0CAC0-A355-EA53-1C6D-3F7C7358F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25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7437B-7399-5DA1-02B2-93545823C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AD9AE4-ED69-379F-F9BC-67E064A17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59DF1A-05E4-2762-EBFE-A1FE641C7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77156-F759-21CE-A3A3-2BB5EB185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8DB258-4F7D-FC8B-C7A6-702C9CAD6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EE1FD-8154-4E00-2711-3096989A1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02D47-98E8-915F-5A7A-92F4A0ECF3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F9F1E3-8E3C-DAD5-8C8D-E27CD66ACD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D00AA0-D797-53E2-934F-84BDE663B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AAB44F-3D2C-1679-D5CA-8C98469F2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BE18C6-5A5B-ABBD-0F82-E755F474F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918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4B531-CAB5-EC41-86EF-5B7DF2477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17EF9A-FD9B-6B08-8B6E-039A1B260A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312FD2-7331-4D44-CD47-E18ED2EB8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2132E-7023-9D7F-797F-79600ED01C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ECDF6-AE55-9300-AF20-917D7F9067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498496-E102-065E-83E8-155E27AD6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58C088-D145-F292-48E5-80FB08B51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77A933-D034-401B-7D15-7D4F5ADA9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454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78B2E-2A0F-88D0-BAFE-3A516935C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5D0548-94E8-EC86-9576-F9C9924F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CF3CF4-D64C-CC55-BCF0-EC8C628E8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06C1D8-0C29-7CBB-5196-09782CDAE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2430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74B9A4-22C9-4472-820F-14A4037BD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86E695-46FA-F7E3-31C0-969B32A5C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63F498-7E37-0B96-61EF-455CBE273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527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85CE2-041C-EF23-FBDC-7DAF2B8E6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28FC4-3E11-3BB8-A574-9979159CD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41651F-2C1D-9082-5BAD-B5B7BFA9E5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459413-8CE7-ABD1-CF65-4531808BB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6CB7B0-4BE8-24BF-A78C-236E55CF7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34D3BA-B42C-450F-42A2-B2EB830DF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36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7578-D017-3F95-D7F8-A708AB361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7899AB-2252-5CEB-5C33-F0B0C2A58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99007A-2870-D63B-4C04-6CBED8A83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7066F1-A029-A1EC-B2EC-DD27E677C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306082-1BB4-9AEF-32DC-97427747C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9AF204-B9C4-77C6-C2A4-BA437C5C9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78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6E9E83-0A27-488A-AB92-4D5455D4C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A9CC5D-ED90-C7B0-9DCA-0844795DB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D6875D-B9C3-2B1D-AD0F-7E43A706BF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941F2-7FBE-41D3-8911-12F133E0D5FF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64BB4-E4E8-44F6-A372-D91EC6BC0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83149-F242-D583-7859-673F93C581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631AD-3CA6-4CAB-90F3-227DB9354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419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fif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6E40F-4DDA-488A-AB81-3FD8C742CA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Understanding Percussion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56FFA1-63F8-D017-F7DA-4B9D2B7CCD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4144948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226A2-4CF6-BAF1-CC40-CFF43E66E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Floor Tom</a:t>
            </a:r>
          </a:p>
          <a:p>
            <a:pPr marL="0" indent="0">
              <a:buNone/>
            </a:pPr>
            <a:r>
              <a:rPr lang="en-GB" sz="4400" dirty="0"/>
              <a:t>Cymbals</a:t>
            </a:r>
          </a:p>
          <a:p>
            <a:pPr marL="0" indent="0">
              <a:buNone/>
            </a:pPr>
            <a:r>
              <a:rPr lang="en-GB" sz="4400" dirty="0"/>
              <a:t>Vibraslap</a:t>
            </a:r>
          </a:p>
          <a:p>
            <a:pPr marL="0" indent="0">
              <a:buNone/>
            </a:pPr>
            <a:r>
              <a:rPr lang="en-GB" sz="4400" dirty="0"/>
              <a:t>Agogo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5B2E5AE-4A77-8319-E3D0-2F618CD80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964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sz="36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 </a:t>
            </a:r>
            <a:r>
              <a:rPr lang="en-GB" b="1" dirty="0"/>
              <a:t>What instrument made the loudest sound in our play along?</a:t>
            </a:r>
            <a:br>
              <a:rPr lang="en-GB" dirty="0"/>
            </a:br>
            <a:b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93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226A2-4CF6-BAF1-CC40-CFF43E66E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Kalimba</a:t>
            </a:r>
          </a:p>
          <a:p>
            <a:pPr marL="0" indent="0">
              <a:buNone/>
            </a:pPr>
            <a:endParaRPr lang="en-GB" sz="44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5B2E5AE-4A77-8319-E3D0-2F618CD80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964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sz="36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</a:t>
            </a:r>
            <a:r>
              <a:rPr lang="en-GB" b="1" dirty="0"/>
              <a:t>What instrument made the quietest sound in our play along?</a:t>
            </a:r>
            <a:br>
              <a:rPr lang="en-GB" dirty="0"/>
            </a:br>
            <a:b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692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00A580D-DD2D-567F-AFFC-83D819E51E71}"/>
              </a:ext>
            </a:extLst>
          </p:cNvPr>
          <p:cNvSpPr/>
          <p:nvPr/>
        </p:nvSpPr>
        <p:spPr>
          <a:xfrm>
            <a:off x="1175656" y="709126"/>
            <a:ext cx="1604865" cy="129695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1B1A0B-B8C9-230C-6065-AEAD3277BF5C}"/>
              </a:ext>
            </a:extLst>
          </p:cNvPr>
          <p:cNvSpPr/>
          <p:nvPr/>
        </p:nvSpPr>
        <p:spPr>
          <a:xfrm>
            <a:off x="4536231" y="1233194"/>
            <a:ext cx="1604865" cy="129695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BF657F-DA58-52E3-C0E4-94C7594628FE}"/>
              </a:ext>
            </a:extLst>
          </p:cNvPr>
          <p:cNvSpPr/>
          <p:nvPr/>
        </p:nvSpPr>
        <p:spPr>
          <a:xfrm>
            <a:off x="7909248" y="584717"/>
            <a:ext cx="1604865" cy="129695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EF4F6D-A892-D3C5-B3A4-C8E1D702F69D}"/>
              </a:ext>
            </a:extLst>
          </p:cNvPr>
          <p:cNvSpPr/>
          <p:nvPr/>
        </p:nvSpPr>
        <p:spPr>
          <a:xfrm>
            <a:off x="1175656" y="3007567"/>
            <a:ext cx="1604865" cy="129695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D6CD6E-A1C9-010D-3A02-3C72D5C717D3}"/>
              </a:ext>
            </a:extLst>
          </p:cNvPr>
          <p:cNvSpPr/>
          <p:nvPr/>
        </p:nvSpPr>
        <p:spPr>
          <a:xfrm>
            <a:off x="4536231" y="3429000"/>
            <a:ext cx="1604865" cy="1296955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0656C3-B556-5E53-EDAD-D55B5ADC379C}"/>
              </a:ext>
            </a:extLst>
          </p:cNvPr>
          <p:cNvSpPr/>
          <p:nvPr/>
        </p:nvSpPr>
        <p:spPr>
          <a:xfrm>
            <a:off x="7896806" y="3007567"/>
            <a:ext cx="1604865" cy="1296955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AD9A6-20BA-F940-85C0-814F4A09E933}"/>
              </a:ext>
            </a:extLst>
          </p:cNvPr>
          <p:cNvSpPr txBox="1"/>
          <p:nvPr/>
        </p:nvSpPr>
        <p:spPr>
          <a:xfrm>
            <a:off x="1175656" y="2080727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Guiro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58E141-D715-0581-AFAE-359CEECCA0B0}"/>
              </a:ext>
            </a:extLst>
          </p:cNvPr>
          <p:cNvSpPr txBox="1"/>
          <p:nvPr/>
        </p:nvSpPr>
        <p:spPr>
          <a:xfrm>
            <a:off x="4536231" y="2542392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Xylophone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69E56-331C-E688-8E12-708885475EEE}"/>
              </a:ext>
            </a:extLst>
          </p:cNvPr>
          <p:cNvSpPr txBox="1"/>
          <p:nvPr/>
        </p:nvSpPr>
        <p:spPr>
          <a:xfrm>
            <a:off x="7909248" y="1881671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Cymbals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F55BAA-DF13-05CB-4859-5C2F77EC41DF}"/>
              </a:ext>
            </a:extLst>
          </p:cNvPr>
          <p:cNvSpPr txBox="1"/>
          <p:nvPr/>
        </p:nvSpPr>
        <p:spPr>
          <a:xfrm>
            <a:off x="1175655" y="4495122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Cow Bell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F9D89-6F9A-4AB2-7D2D-02B8CBAE9E99}"/>
              </a:ext>
            </a:extLst>
          </p:cNvPr>
          <p:cNvSpPr txBox="1"/>
          <p:nvPr/>
        </p:nvSpPr>
        <p:spPr>
          <a:xfrm>
            <a:off x="4491135" y="4777271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Floor Tom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B2B6B4-678D-4D59-9F59-51C5A86F446E}"/>
              </a:ext>
            </a:extLst>
          </p:cNvPr>
          <p:cNvSpPr txBox="1"/>
          <p:nvPr/>
        </p:nvSpPr>
        <p:spPr>
          <a:xfrm>
            <a:off x="7851710" y="4315606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Cabasa</a:t>
            </a:r>
          </a:p>
        </p:txBody>
      </p:sp>
    </p:spTree>
    <p:extLst>
      <p:ext uri="{BB962C8B-B14F-4D97-AF65-F5344CB8AC3E}">
        <p14:creationId xmlns:p14="http://schemas.microsoft.com/office/powerpoint/2010/main" val="2595654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00A580D-DD2D-567F-AFFC-83D819E51E71}"/>
              </a:ext>
            </a:extLst>
          </p:cNvPr>
          <p:cNvSpPr/>
          <p:nvPr/>
        </p:nvSpPr>
        <p:spPr>
          <a:xfrm>
            <a:off x="1175656" y="709126"/>
            <a:ext cx="1604865" cy="129695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1B1A0B-B8C9-230C-6065-AEAD3277BF5C}"/>
              </a:ext>
            </a:extLst>
          </p:cNvPr>
          <p:cNvSpPr/>
          <p:nvPr/>
        </p:nvSpPr>
        <p:spPr>
          <a:xfrm>
            <a:off x="4536231" y="1233194"/>
            <a:ext cx="1604865" cy="129695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BF657F-DA58-52E3-C0E4-94C7594628FE}"/>
              </a:ext>
            </a:extLst>
          </p:cNvPr>
          <p:cNvSpPr/>
          <p:nvPr/>
        </p:nvSpPr>
        <p:spPr>
          <a:xfrm>
            <a:off x="7909248" y="584717"/>
            <a:ext cx="1604865" cy="129695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EF4F6D-A892-D3C5-B3A4-C8E1D702F69D}"/>
              </a:ext>
            </a:extLst>
          </p:cNvPr>
          <p:cNvSpPr/>
          <p:nvPr/>
        </p:nvSpPr>
        <p:spPr>
          <a:xfrm>
            <a:off x="1175656" y="3007567"/>
            <a:ext cx="1604865" cy="129695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0656C3-B556-5E53-EDAD-D55B5ADC379C}"/>
              </a:ext>
            </a:extLst>
          </p:cNvPr>
          <p:cNvSpPr/>
          <p:nvPr/>
        </p:nvSpPr>
        <p:spPr>
          <a:xfrm>
            <a:off x="7896806" y="3007567"/>
            <a:ext cx="1604865" cy="1296955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AD9A6-20BA-F940-85C0-814F4A09E933}"/>
              </a:ext>
            </a:extLst>
          </p:cNvPr>
          <p:cNvSpPr txBox="1"/>
          <p:nvPr/>
        </p:nvSpPr>
        <p:spPr>
          <a:xfrm>
            <a:off x="1175656" y="2080727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Triangle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58E141-D715-0581-AFAE-359CEECCA0B0}"/>
              </a:ext>
            </a:extLst>
          </p:cNvPr>
          <p:cNvSpPr txBox="1"/>
          <p:nvPr/>
        </p:nvSpPr>
        <p:spPr>
          <a:xfrm>
            <a:off x="4536231" y="2542392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Flexatone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69E56-331C-E688-8E12-708885475EEE}"/>
              </a:ext>
            </a:extLst>
          </p:cNvPr>
          <p:cNvSpPr txBox="1"/>
          <p:nvPr/>
        </p:nvSpPr>
        <p:spPr>
          <a:xfrm>
            <a:off x="7909248" y="1881671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Sleigh bells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F55BAA-DF13-05CB-4859-5C2F77EC41DF}"/>
              </a:ext>
            </a:extLst>
          </p:cNvPr>
          <p:cNvSpPr txBox="1"/>
          <p:nvPr/>
        </p:nvSpPr>
        <p:spPr>
          <a:xfrm>
            <a:off x="1175655" y="4495122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Maracas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B2B6B4-678D-4D59-9F59-51C5A86F446E}"/>
              </a:ext>
            </a:extLst>
          </p:cNvPr>
          <p:cNvSpPr txBox="1"/>
          <p:nvPr/>
        </p:nvSpPr>
        <p:spPr>
          <a:xfrm>
            <a:off x="7851710" y="4315606"/>
            <a:ext cx="160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/>
              <a:t>Rainstick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23082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DC45D-A8BD-3F26-7541-FBA362C7B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1 Name a percussion instrument </a:t>
            </a:r>
            <a:r>
              <a:rPr lang="en-GB" b="1" u="sng" dirty="0"/>
              <a:t>only</a:t>
            </a:r>
            <a:r>
              <a:rPr lang="en-GB" b="1" dirty="0"/>
              <a:t> made of wood.</a:t>
            </a:r>
            <a:endParaRPr lang="en-GB" b="1" u="s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6B45C-81BF-FBF9-A44E-DFD12F70C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289" y="1961892"/>
            <a:ext cx="4125687" cy="4523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/>
              <a:t>Guiro</a:t>
            </a:r>
          </a:p>
          <a:p>
            <a:pPr marL="0" indent="0">
              <a:buNone/>
            </a:pPr>
            <a:r>
              <a:rPr lang="en-GB" sz="4000" dirty="0"/>
              <a:t>Woodblock</a:t>
            </a:r>
          </a:p>
          <a:p>
            <a:pPr marL="0" indent="0">
              <a:buNone/>
            </a:pPr>
            <a:r>
              <a:rPr lang="en-GB" sz="4000" dirty="0"/>
              <a:t>Xylophone</a:t>
            </a:r>
          </a:p>
          <a:p>
            <a:pPr marL="0" indent="0">
              <a:buNone/>
            </a:pPr>
            <a:r>
              <a:rPr lang="en-GB" sz="4000" dirty="0"/>
              <a:t>Claves</a:t>
            </a:r>
          </a:p>
          <a:p>
            <a:pPr marL="0" indent="0">
              <a:buNone/>
            </a:pPr>
            <a:r>
              <a:rPr lang="en-GB" sz="4000" dirty="0" err="1"/>
              <a:t>Rainstick</a:t>
            </a:r>
            <a:endParaRPr lang="en-GB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7CDE26-D0BA-BE03-0DE2-6EB3862172FE}"/>
              </a:ext>
            </a:extLst>
          </p:cNvPr>
          <p:cNvSpPr txBox="1"/>
          <p:nvPr/>
        </p:nvSpPr>
        <p:spPr>
          <a:xfrm>
            <a:off x="5054860" y="1833380"/>
            <a:ext cx="531145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4000" dirty="0"/>
              <a:t>Wooden Agogo</a:t>
            </a:r>
          </a:p>
          <a:p>
            <a:pPr marL="0" indent="0">
              <a:buNone/>
            </a:pPr>
            <a:r>
              <a:rPr lang="en-GB" sz="4000" dirty="0"/>
              <a:t>Maracas</a:t>
            </a:r>
          </a:p>
          <a:p>
            <a:pPr marL="0" indent="0">
              <a:buNone/>
            </a:pPr>
            <a:r>
              <a:rPr lang="en-GB" sz="4000" dirty="0"/>
              <a:t>Castanets</a:t>
            </a:r>
          </a:p>
          <a:p>
            <a:pPr marL="0" indent="0">
              <a:buNone/>
            </a:pPr>
            <a:r>
              <a:rPr lang="en-GB" sz="4000" dirty="0"/>
              <a:t>Tongue Drum</a:t>
            </a:r>
          </a:p>
          <a:p>
            <a:pPr marL="0" indent="0">
              <a:buNone/>
            </a:pPr>
            <a:r>
              <a:rPr lang="en-GB" sz="4000" dirty="0" err="1"/>
              <a:t>Clatterpillar</a:t>
            </a:r>
            <a:endParaRPr lang="en-GB" sz="4000" dirty="0"/>
          </a:p>
          <a:p>
            <a:pPr marL="0" indent="0">
              <a:buNone/>
            </a:pPr>
            <a:r>
              <a:rPr lang="en-GB" sz="4000" dirty="0"/>
              <a:t>Rattle</a:t>
            </a:r>
          </a:p>
        </p:txBody>
      </p:sp>
    </p:spTree>
    <p:extLst>
      <p:ext uri="{BB962C8B-B14F-4D97-AF65-F5344CB8AC3E}">
        <p14:creationId xmlns:p14="http://schemas.microsoft.com/office/powerpoint/2010/main" val="153986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DC45D-A8BD-3F26-7541-FBA362C7B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2 Name a percussion instrument </a:t>
            </a:r>
            <a:r>
              <a:rPr lang="en-GB" b="1" u="sng" dirty="0"/>
              <a:t>only</a:t>
            </a:r>
            <a:r>
              <a:rPr lang="en-GB" b="1" dirty="0"/>
              <a:t> made of metal.</a:t>
            </a:r>
            <a:endParaRPr lang="en-GB" b="1" u="s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6B45C-81BF-FBF9-A44E-DFD12F70C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289" y="1961892"/>
            <a:ext cx="4125687" cy="4523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/>
              <a:t>Triangle</a:t>
            </a:r>
          </a:p>
          <a:p>
            <a:pPr marL="0" indent="0">
              <a:buNone/>
            </a:pPr>
            <a:r>
              <a:rPr lang="en-GB" sz="4000" dirty="0"/>
              <a:t>Metal Agogo</a:t>
            </a:r>
          </a:p>
          <a:p>
            <a:pPr marL="0" indent="0">
              <a:buNone/>
            </a:pPr>
            <a:r>
              <a:rPr lang="en-GB" sz="4000" dirty="0"/>
              <a:t>Cow Bell</a:t>
            </a:r>
          </a:p>
          <a:p>
            <a:pPr marL="0" indent="0">
              <a:buNone/>
            </a:pPr>
            <a:r>
              <a:rPr lang="en-GB" sz="4000" dirty="0"/>
              <a:t>Wind Chimes</a:t>
            </a:r>
          </a:p>
          <a:p>
            <a:pPr marL="0" indent="0">
              <a:buNone/>
            </a:pPr>
            <a:r>
              <a:rPr lang="en-GB" sz="4000" dirty="0"/>
              <a:t>Cymbals</a:t>
            </a:r>
          </a:p>
          <a:p>
            <a:pPr marL="0" indent="0">
              <a:buNone/>
            </a:pPr>
            <a:r>
              <a:rPr lang="en-GB" sz="4000" dirty="0"/>
              <a:t>Indian Bells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7CDE26-D0BA-BE03-0DE2-6EB3862172FE}"/>
              </a:ext>
            </a:extLst>
          </p:cNvPr>
          <p:cNvSpPr txBox="1"/>
          <p:nvPr/>
        </p:nvSpPr>
        <p:spPr>
          <a:xfrm>
            <a:off x="5054860" y="1833380"/>
            <a:ext cx="531145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4000" dirty="0"/>
              <a:t>Bell Tree?</a:t>
            </a:r>
          </a:p>
          <a:p>
            <a:pPr marL="0" indent="0">
              <a:buNone/>
            </a:pPr>
            <a:r>
              <a:rPr lang="en-GB" sz="4000" dirty="0"/>
              <a:t>Glockenspiel?</a:t>
            </a:r>
          </a:p>
          <a:p>
            <a:pPr marL="0" indent="0">
              <a:buNone/>
            </a:pPr>
            <a:r>
              <a:rPr lang="en-GB" sz="4000" dirty="0"/>
              <a:t>Sleigh Bells?</a:t>
            </a:r>
          </a:p>
        </p:txBody>
      </p:sp>
    </p:spTree>
    <p:extLst>
      <p:ext uri="{BB962C8B-B14F-4D97-AF65-F5344CB8AC3E}">
        <p14:creationId xmlns:p14="http://schemas.microsoft.com/office/powerpoint/2010/main" val="239941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226A2-4CF6-BAF1-CC40-CFF43E66E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You hold the metal handle and hit the wooden ball to make the spring at the bottom vibrate.</a:t>
            </a:r>
          </a:p>
          <a:p>
            <a:pPr marL="0" indent="0">
              <a:buNone/>
            </a:pPr>
            <a:endParaRPr lang="en-GB" sz="4400" dirty="0"/>
          </a:p>
          <a:p>
            <a:pPr marL="0" indent="0">
              <a:buNone/>
            </a:pPr>
            <a:r>
              <a:rPr lang="en-GB" sz="4400" dirty="0"/>
              <a:t>Or you can squeeze the ball and spring together and let go.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5D2E94-11A6-7E86-EF07-C91AA0A28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b="1" dirty="0"/>
              <a:t>3 How do you play a Vibraslap?</a:t>
            </a:r>
            <a:endParaRPr lang="en-GB" b="1" u="sng" dirty="0"/>
          </a:p>
        </p:txBody>
      </p:sp>
    </p:spTree>
    <p:extLst>
      <p:ext uri="{BB962C8B-B14F-4D97-AF65-F5344CB8AC3E}">
        <p14:creationId xmlns:p14="http://schemas.microsoft.com/office/powerpoint/2010/main" val="93161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226A2-4CF6-BAF1-CC40-CFF43E66E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8</a:t>
            </a:r>
          </a:p>
          <a:p>
            <a:pPr marL="0" indent="0">
              <a:buNone/>
            </a:pPr>
            <a:endParaRPr lang="en-GB" sz="4400" dirty="0"/>
          </a:p>
          <a:p>
            <a:pPr marL="0" indent="0">
              <a:buNone/>
            </a:pPr>
            <a:r>
              <a:rPr lang="en-GB" sz="4400" dirty="0"/>
              <a:t>C  D  E  F  G  A  B  C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5D2E94-11A6-7E86-EF07-C91AA0A28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b="1" dirty="0"/>
              <a:t>4 How many bars are in a normal set of Chime Bars from Low C to High C?</a:t>
            </a:r>
            <a:endParaRPr lang="en-GB" b="1" u="sng" dirty="0"/>
          </a:p>
        </p:txBody>
      </p:sp>
    </p:spTree>
    <p:extLst>
      <p:ext uri="{BB962C8B-B14F-4D97-AF65-F5344CB8AC3E}">
        <p14:creationId xmlns:p14="http://schemas.microsoft.com/office/powerpoint/2010/main" val="219823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226A2-4CF6-BAF1-CC40-CFF43E66E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Tambourine</a:t>
            </a:r>
          </a:p>
          <a:p>
            <a:pPr marL="0" indent="0">
              <a:buNone/>
            </a:pPr>
            <a:r>
              <a:rPr lang="en-GB" sz="4400" dirty="0"/>
              <a:t>Vibraslap</a:t>
            </a:r>
          </a:p>
          <a:p>
            <a:pPr marL="0" indent="0">
              <a:buNone/>
            </a:pPr>
            <a:r>
              <a:rPr lang="en-GB" sz="4400" dirty="0"/>
              <a:t>Agogo</a:t>
            </a:r>
          </a:p>
          <a:p>
            <a:pPr marL="0" indent="0">
              <a:buNone/>
            </a:pPr>
            <a:r>
              <a:rPr lang="en-GB" sz="4400" dirty="0"/>
              <a:t>Floor Tom</a:t>
            </a:r>
          </a:p>
          <a:p>
            <a:pPr marL="0" indent="0">
              <a:buNone/>
            </a:pPr>
            <a:r>
              <a:rPr lang="en-GB" sz="4400" dirty="0"/>
              <a:t>Cymbals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5D2E94-11A6-7E86-EF07-C91AA0A28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906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5 Name the five instruments used during the storm in our ‘Blue Umbrella’ play along.</a:t>
            </a:r>
            <a:br>
              <a:rPr lang="en-GB" dirty="0"/>
            </a:br>
            <a:endParaRPr lang="en-GB" b="1" u="sng" dirty="0"/>
          </a:p>
        </p:txBody>
      </p:sp>
    </p:spTree>
    <p:extLst>
      <p:ext uri="{BB962C8B-B14F-4D97-AF65-F5344CB8AC3E}">
        <p14:creationId xmlns:p14="http://schemas.microsoft.com/office/powerpoint/2010/main" val="407674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226A2-4CF6-BAF1-CC40-CFF43E66E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Triangle</a:t>
            </a:r>
          </a:p>
          <a:p>
            <a:pPr marL="0" indent="0">
              <a:buNone/>
            </a:pPr>
            <a:r>
              <a:rPr lang="en-GB" sz="4400" dirty="0" err="1"/>
              <a:t>Rainstick</a:t>
            </a:r>
            <a:endParaRPr lang="en-GB" sz="4400" dirty="0"/>
          </a:p>
          <a:p>
            <a:pPr marL="0" indent="0">
              <a:buNone/>
            </a:pPr>
            <a:r>
              <a:rPr lang="en-GB" sz="4400" dirty="0"/>
              <a:t>Cymbals</a:t>
            </a:r>
          </a:p>
          <a:p>
            <a:pPr marL="0" indent="0">
              <a:buNone/>
            </a:pPr>
            <a:r>
              <a:rPr lang="en-GB" sz="4400" dirty="0"/>
              <a:t>Ocean Drum</a:t>
            </a:r>
          </a:p>
          <a:p>
            <a:pPr marL="0" indent="0">
              <a:buNone/>
            </a:pPr>
            <a:r>
              <a:rPr lang="en-GB" sz="4400" dirty="0"/>
              <a:t>Glockenspiel</a:t>
            </a:r>
          </a:p>
          <a:p>
            <a:pPr marL="0" indent="0">
              <a:buNone/>
            </a:pPr>
            <a:r>
              <a:rPr lang="en-GB" sz="4400" dirty="0"/>
              <a:t>Chime Bars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5D2E94-11A6-7E86-EF07-C91AA0A28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94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6 Name a percussion instrument that can sustain a long sound.</a:t>
            </a:r>
            <a:br>
              <a:rPr lang="en-GB" dirty="0"/>
            </a:br>
            <a:br>
              <a:rPr lang="en-GB" dirty="0"/>
            </a:br>
            <a:endParaRPr lang="en-GB" b="1" u="sng" dirty="0"/>
          </a:p>
        </p:txBody>
      </p:sp>
    </p:spTree>
    <p:extLst>
      <p:ext uri="{BB962C8B-B14F-4D97-AF65-F5344CB8AC3E}">
        <p14:creationId xmlns:p14="http://schemas.microsoft.com/office/powerpoint/2010/main" val="128598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226A2-4CF6-BAF1-CC40-CFF43E66E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Woodblock</a:t>
            </a:r>
          </a:p>
          <a:p>
            <a:pPr marL="0" indent="0">
              <a:buNone/>
            </a:pPr>
            <a:r>
              <a:rPr lang="en-GB" sz="4400" dirty="0"/>
              <a:t>Wooden Agogo</a:t>
            </a:r>
          </a:p>
          <a:p>
            <a:pPr marL="0" indent="0">
              <a:buNone/>
            </a:pPr>
            <a:r>
              <a:rPr lang="en-GB" sz="4400" dirty="0"/>
              <a:t>Metal Agogo</a:t>
            </a:r>
          </a:p>
          <a:p>
            <a:pPr marL="0" indent="0">
              <a:buNone/>
            </a:pPr>
            <a:r>
              <a:rPr lang="en-GB" sz="4400" dirty="0"/>
              <a:t>Claves</a:t>
            </a:r>
          </a:p>
          <a:p>
            <a:pPr marL="0" indent="0">
              <a:buNone/>
            </a:pPr>
            <a:r>
              <a:rPr lang="en-GB" sz="4400" dirty="0"/>
              <a:t>Castanets</a:t>
            </a:r>
          </a:p>
          <a:p>
            <a:pPr marL="0" indent="0">
              <a:buNone/>
            </a:pPr>
            <a:r>
              <a:rPr lang="en-GB" sz="4400" dirty="0"/>
              <a:t>Cow Bell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5D2E94-11A6-7E86-EF07-C91AA0A28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6284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7 Name a percussion instrument that generally plays short sounds.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b="1" u="sng" dirty="0"/>
          </a:p>
        </p:txBody>
      </p:sp>
    </p:spTree>
    <p:extLst>
      <p:ext uri="{BB962C8B-B14F-4D97-AF65-F5344CB8AC3E}">
        <p14:creationId xmlns:p14="http://schemas.microsoft.com/office/powerpoint/2010/main" val="418106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226A2-4CF6-BAF1-CC40-CFF43E66E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Wind Chimes</a:t>
            </a:r>
          </a:p>
          <a:p>
            <a:pPr marL="0" indent="0">
              <a:buNone/>
            </a:pPr>
            <a:r>
              <a:rPr lang="en-GB" sz="4400" dirty="0" err="1"/>
              <a:t>Rainstick</a:t>
            </a:r>
            <a:endParaRPr lang="en-GB" sz="4400" dirty="0"/>
          </a:p>
          <a:p>
            <a:pPr marL="0" indent="0">
              <a:buNone/>
            </a:pPr>
            <a:r>
              <a:rPr lang="en-GB" sz="4400" dirty="0"/>
              <a:t>Glockenspiel</a:t>
            </a:r>
          </a:p>
          <a:p>
            <a:pPr marL="0" indent="0">
              <a:buNone/>
            </a:pPr>
            <a:r>
              <a:rPr lang="en-GB" sz="4400" dirty="0"/>
              <a:t>Bell Tree</a:t>
            </a:r>
          </a:p>
          <a:p>
            <a:pPr marL="0" indent="0">
              <a:buNone/>
            </a:pPr>
            <a:r>
              <a:rPr lang="en-GB" sz="4400" dirty="0"/>
              <a:t>Triangle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5B2E5AE-4A77-8319-E3D0-2F618CD80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What 5 instruments played in the very final section of our ‘Blue Umbrella’ play along.</a:t>
            </a:r>
            <a:b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134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267</Words>
  <Application>Microsoft Office PowerPoint</Application>
  <PresentationFormat>Widescreen</PresentationFormat>
  <Paragraphs>76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Understanding Percussion</vt:lpstr>
      <vt:lpstr>1 Name a percussion instrument only made of wood.</vt:lpstr>
      <vt:lpstr>2 Name a percussion instrument only made of metal.</vt:lpstr>
      <vt:lpstr>3 How do you play a Vibraslap?</vt:lpstr>
      <vt:lpstr>4 How many bars are in a normal set of Chime Bars from Low C to High C?</vt:lpstr>
      <vt:lpstr>5 Name the five instruments used during the storm in our ‘Blue Umbrella’ play along. </vt:lpstr>
      <vt:lpstr>6 Name a percussion instrument that can sustain a long sound.  </vt:lpstr>
      <vt:lpstr>7 Name a percussion instrument that generally plays short sounds.   </vt:lpstr>
      <vt:lpstr>8 What 5 instruments played in the very final section of our ‘Blue Umbrella’ play along. </vt:lpstr>
      <vt:lpstr>9 What instrument made the loudest sound in our play along?  </vt:lpstr>
      <vt:lpstr>10 What instrument made the quietest sound in our play along? 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Percussion</dc:title>
  <dc:creator>Gareth</dc:creator>
  <cp:lastModifiedBy>Gareth</cp:lastModifiedBy>
  <cp:revision>1</cp:revision>
  <dcterms:created xsi:type="dcterms:W3CDTF">2023-02-15T21:09:52Z</dcterms:created>
  <dcterms:modified xsi:type="dcterms:W3CDTF">2023-02-15T21:49:53Z</dcterms:modified>
</cp:coreProperties>
</file>