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935258"/>
            <a:ext cx="21971000" cy="73590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anchor="ctr"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lose-up of wild plants growing between rocks"/>
          <p:cNvSpPr>
            <a:spLocks noGrp="1"/>
          </p:cNvSpPr>
          <p:nvPr>
            <p:ph type="pic" sz="quarter" idx="21"/>
          </p:nvPr>
        </p:nvSpPr>
        <p:spPr>
          <a:xfrm>
            <a:off x="15430500" y="7085409"/>
            <a:ext cx="8128000" cy="5410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Large rock formation under dark clouds with a dirt road in the foreground"/>
          <p:cNvSpPr>
            <a:spLocks noGrp="1"/>
          </p:cNvSpPr>
          <p:nvPr>
            <p:ph type="pic" idx="22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Close-up of a wild plant growing between lava rocks"/>
          <p:cNvSpPr>
            <a:spLocks noGrp="1"/>
          </p:cNvSpPr>
          <p:nvPr>
            <p:ph type="pic" sz="quarter" idx="23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waterfall surrounded by a green rocky landscape"/>
          <p:cNvSpPr>
            <a:spLocks noGrp="1"/>
          </p:cNvSpPr>
          <p:nvPr>
            <p:ph type="pic" idx="21"/>
          </p:nvPr>
        </p:nvSpPr>
        <p:spPr>
          <a:xfrm>
            <a:off x="-1511300" y="-3721100"/>
            <a:ext cx="28511500" cy="190302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een, hilly landscape"/>
          <p:cNvSpPr>
            <a:spLocks noGrp="1"/>
          </p:cNvSpPr>
          <p:nvPr>
            <p:ph type="pic" idx="21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Moss-covered rocks"/>
          <p:cNvSpPr>
            <a:spLocks noGrp="1"/>
          </p:cNvSpPr>
          <p:nvPr>
            <p:ph type="pic" sz="half" idx="21"/>
          </p:nvPr>
        </p:nvSpPr>
        <p:spPr>
          <a:xfrm>
            <a:off x="12052303" y="1270000"/>
            <a:ext cx="11188406" cy="11209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Large rock formation under dark clouds with a dirt road in the foreground"/>
          <p:cNvSpPr>
            <a:spLocks noGrp="1"/>
          </p:cNvSpPr>
          <p:nvPr>
            <p:ph type="pic" idx="22"/>
          </p:nvPr>
        </p:nvSpPr>
        <p:spPr>
          <a:xfrm>
            <a:off x="6380200" y="1263848"/>
            <a:ext cx="22529801" cy="111934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"/>
          <p:cNvSpPr/>
          <p:nvPr/>
        </p:nvSpPr>
        <p:spPr>
          <a:xfrm>
            <a:off x="41488" y="124291"/>
            <a:ext cx="24301023" cy="13467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2" name="Shape"/>
          <p:cNvSpPr/>
          <p:nvPr/>
        </p:nvSpPr>
        <p:spPr>
          <a:xfrm>
            <a:off x="447381" y="403922"/>
            <a:ext cx="23489238" cy="12908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3" name="Shape"/>
          <p:cNvSpPr/>
          <p:nvPr/>
        </p:nvSpPr>
        <p:spPr>
          <a:xfrm>
            <a:off x="840594" y="687068"/>
            <a:ext cx="22702812" cy="12341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4" name="Shape"/>
          <p:cNvSpPr/>
          <p:nvPr/>
        </p:nvSpPr>
        <p:spPr>
          <a:xfrm>
            <a:off x="994354" y="764612"/>
            <a:ext cx="22395292" cy="12186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rgbClr val="A9A9A9"/>
              </a:gs>
              <a:gs pos="100000">
                <a:srgbClr val="434343"/>
              </a:gs>
            </a:gsLst>
            <a:lin ang="2045158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5" name="Circle"/>
          <p:cNvSpPr/>
          <p:nvPr/>
        </p:nvSpPr>
        <p:spPr>
          <a:xfrm>
            <a:off x="2458342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6" name="Trapezium"/>
          <p:cNvSpPr/>
          <p:nvPr/>
        </p:nvSpPr>
        <p:spPr>
          <a:xfrm rot="5387459" flipH="1">
            <a:off x="2607403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7" name="Circle"/>
          <p:cNvSpPr/>
          <p:nvPr/>
        </p:nvSpPr>
        <p:spPr>
          <a:xfrm>
            <a:off x="4171835" y="687201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8" name="Circle"/>
          <p:cNvSpPr/>
          <p:nvPr/>
        </p:nvSpPr>
        <p:spPr>
          <a:xfrm>
            <a:off x="5944974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9" name="Circle"/>
          <p:cNvSpPr/>
          <p:nvPr/>
        </p:nvSpPr>
        <p:spPr>
          <a:xfrm>
            <a:off x="7704782" y="881641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0" name="Circle"/>
          <p:cNvSpPr/>
          <p:nvPr/>
        </p:nvSpPr>
        <p:spPr>
          <a:xfrm>
            <a:off x="9477921" y="9910639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1" name="Circle"/>
          <p:cNvSpPr/>
          <p:nvPr/>
        </p:nvSpPr>
        <p:spPr>
          <a:xfrm>
            <a:off x="11252437" y="108182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2" name="Circle"/>
          <p:cNvSpPr/>
          <p:nvPr/>
        </p:nvSpPr>
        <p:spPr>
          <a:xfrm>
            <a:off x="11252437" y="88121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3" name="Circle"/>
          <p:cNvSpPr/>
          <p:nvPr/>
        </p:nvSpPr>
        <p:spPr>
          <a:xfrm>
            <a:off x="11252437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4" name="Circle"/>
          <p:cNvSpPr/>
          <p:nvPr/>
        </p:nvSpPr>
        <p:spPr>
          <a:xfrm>
            <a:off x="11252437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5" name="Circle"/>
          <p:cNvSpPr/>
          <p:nvPr/>
        </p:nvSpPr>
        <p:spPr>
          <a:xfrm>
            <a:off x="11265768" y="292716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Circle"/>
          <p:cNvSpPr/>
          <p:nvPr/>
        </p:nvSpPr>
        <p:spPr>
          <a:xfrm>
            <a:off x="11265768" y="98772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Circle"/>
          <p:cNvSpPr/>
          <p:nvPr/>
        </p:nvSpPr>
        <p:spPr>
          <a:xfrm>
            <a:off x="9477921" y="1960953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8" name="Circle"/>
          <p:cNvSpPr/>
          <p:nvPr/>
        </p:nvSpPr>
        <p:spPr>
          <a:xfrm>
            <a:off x="9477921" y="3937991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9" name="Circle"/>
          <p:cNvSpPr/>
          <p:nvPr/>
        </p:nvSpPr>
        <p:spPr>
          <a:xfrm>
            <a:off x="9477921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0" name="Circle"/>
          <p:cNvSpPr/>
          <p:nvPr/>
        </p:nvSpPr>
        <p:spPr>
          <a:xfrm>
            <a:off x="9477921" y="7925545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1" name="Circle"/>
          <p:cNvSpPr/>
          <p:nvPr/>
        </p:nvSpPr>
        <p:spPr>
          <a:xfrm>
            <a:off x="7704782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2" name="Circle"/>
          <p:cNvSpPr/>
          <p:nvPr/>
        </p:nvSpPr>
        <p:spPr>
          <a:xfrm>
            <a:off x="7704782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3" name="Circle"/>
          <p:cNvSpPr/>
          <p:nvPr/>
        </p:nvSpPr>
        <p:spPr>
          <a:xfrm>
            <a:off x="7704782" y="2927167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4" name="Circle"/>
          <p:cNvSpPr/>
          <p:nvPr/>
        </p:nvSpPr>
        <p:spPr>
          <a:xfrm>
            <a:off x="5944974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5" name="Circle"/>
          <p:cNvSpPr/>
          <p:nvPr/>
        </p:nvSpPr>
        <p:spPr>
          <a:xfrm>
            <a:off x="5944974" y="5931768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6" name="Circle"/>
          <p:cNvSpPr/>
          <p:nvPr/>
        </p:nvSpPr>
        <p:spPr>
          <a:xfrm>
            <a:off x="4171835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77" name="Bridge Logo.jpeg" descr="Bridge Logo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11" y="285831"/>
            <a:ext cx="5590092" cy="3144427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Circle"/>
          <p:cNvSpPr/>
          <p:nvPr/>
        </p:nvSpPr>
        <p:spPr>
          <a:xfrm>
            <a:off x="13010869" y="990661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9" name="Circle"/>
          <p:cNvSpPr/>
          <p:nvPr/>
        </p:nvSpPr>
        <p:spPr>
          <a:xfrm>
            <a:off x="13010869" y="195692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0" name="Circle"/>
          <p:cNvSpPr/>
          <p:nvPr/>
        </p:nvSpPr>
        <p:spPr>
          <a:xfrm>
            <a:off x="13010869" y="393396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1" name="Circle"/>
          <p:cNvSpPr/>
          <p:nvPr/>
        </p:nvSpPr>
        <p:spPr>
          <a:xfrm>
            <a:off x="13010869" y="592774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2" name="Circle"/>
          <p:cNvSpPr/>
          <p:nvPr/>
        </p:nvSpPr>
        <p:spPr>
          <a:xfrm>
            <a:off x="13010869" y="792151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3" name="Circle"/>
          <p:cNvSpPr/>
          <p:nvPr/>
        </p:nvSpPr>
        <p:spPr>
          <a:xfrm>
            <a:off x="14826755" y="887639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4" name="Circle"/>
          <p:cNvSpPr/>
          <p:nvPr/>
        </p:nvSpPr>
        <p:spPr>
          <a:xfrm>
            <a:off x="14826755" y="6899355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5" name="Circle"/>
          <p:cNvSpPr/>
          <p:nvPr/>
        </p:nvSpPr>
        <p:spPr>
          <a:xfrm>
            <a:off x="14826755" y="4926584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6" name="Circle"/>
          <p:cNvSpPr/>
          <p:nvPr/>
        </p:nvSpPr>
        <p:spPr>
          <a:xfrm>
            <a:off x="14826755" y="298714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7" name="Circle"/>
          <p:cNvSpPr/>
          <p:nvPr/>
        </p:nvSpPr>
        <p:spPr>
          <a:xfrm>
            <a:off x="16586562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8" name="Circle"/>
          <p:cNvSpPr/>
          <p:nvPr/>
        </p:nvSpPr>
        <p:spPr>
          <a:xfrm>
            <a:off x="16586562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9" name="Circle"/>
          <p:cNvSpPr/>
          <p:nvPr/>
        </p:nvSpPr>
        <p:spPr>
          <a:xfrm>
            <a:off x="16599196" y="5936746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0" name="Circle"/>
          <p:cNvSpPr/>
          <p:nvPr/>
        </p:nvSpPr>
        <p:spPr>
          <a:xfrm>
            <a:off x="18401073" y="6934471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1" name="Circle"/>
          <p:cNvSpPr/>
          <p:nvPr/>
        </p:nvSpPr>
        <p:spPr>
          <a:xfrm>
            <a:off x="18401073" y="4929066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2" name="Circle"/>
          <p:cNvSpPr/>
          <p:nvPr/>
        </p:nvSpPr>
        <p:spPr>
          <a:xfrm>
            <a:off x="20175588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3" name="Trapezium"/>
          <p:cNvSpPr/>
          <p:nvPr/>
        </p:nvSpPr>
        <p:spPr>
          <a:xfrm rot="5387459" flipH="1">
            <a:off x="20324650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4" name="Police"/>
          <p:cNvSpPr/>
          <p:nvPr/>
        </p:nvSpPr>
        <p:spPr>
          <a:xfrm rot="5400000">
            <a:off x="11637530" y="11045590"/>
            <a:ext cx="1108939" cy="1397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32" h="21600" extrusionOk="0">
                <a:moveTo>
                  <a:pt x="9767" y="0"/>
                </a:moveTo>
                <a:cubicBezTo>
                  <a:pt x="6398" y="2795"/>
                  <a:pt x="2476" y="800"/>
                  <a:pt x="2476" y="800"/>
                </a:cubicBezTo>
                <a:lnTo>
                  <a:pt x="0" y="2971"/>
                </a:lnTo>
                <a:cubicBezTo>
                  <a:pt x="0" y="2971"/>
                  <a:pt x="2619" y="6127"/>
                  <a:pt x="818" y="10934"/>
                </a:cubicBezTo>
                <a:cubicBezTo>
                  <a:pt x="-1033" y="15873"/>
                  <a:pt x="698" y="18821"/>
                  <a:pt x="5978" y="20170"/>
                </a:cubicBezTo>
                <a:cubicBezTo>
                  <a:pt x="7959" y="20676"/>
                  <a:pt x="9107" y="21175"/>
                  <a:pt x="9767" y="21600"/>
                </a:cubicBezTo>
                <a:cubicBezTo>
                  <a:pt x="10427" y="21175"/>
                  <a:pt x="11575" y="20676"/>
                  <a:pt x="13556" y="20170"/>
                </a:cubicBezTo>
                <a:cubicBezTo>
                  <a:pt x="18836" y="18821"/>
                  <a:pt x="20567" y="15873"/>
                  <a:pt x="18716" y="10934"/>
                </a:cubicBezTo>
                <a:cubicBezTo>
                  <a:pt x="16915" y="6127"/>
                  <a:pt x="19532" y="2971"/>
                  <a:pt x="19532" y="2971"/>
                </a:cubicBezTo>
                <a:lnTo>
                  <a:pt x="17058" y="800"/>
                </a:lnTo>
                <a:cubicBezTo>
                  <a:pt x="17058" y="800"/>
                  <a:pt x="13136" y="2795"/>
                  <a:pt x="9767" y="0"/>
                </a:cubicBezTo>
                <a:close/>
                <a:moveTo>
                  <a:pt x="9767" y="8166"/>
                </a:moveTo>
                <a:lnTo>
                  <a:pt x="11276" y="10848"/>
                </a:lnTo>
                <a:lnTo>
                  <a:pt x="14651" y="11279"/>
                </a:lnTo>
                <a:lnTo>
                  <a:pt x="12209" y="13367"/>
                </a:lnTo>
                <a:lnTo>
                  <a:pt x="12784" y="16314"/>
                </a:lnTo>
                <a:lnTo>
                  <a:pt x="9767" y="14923"/>
                </a:lnTo>
                <a:lnTo>
                  <a:pt x="6750" y="16314"/>
                </a:lnTo>
                <a:lnTo>
                  <a:pt x="7325" y="13367"/>
                </a:lnTo>
                <a:lnTo>
                  <a:pt x="4883" y="11279"/>
                </a:lnTo>
                <a:lnTo>
                  <a:pt x="8258" y="10848"/>
                </a:lnTo>
                <a:lnTo>
                  <a:pt x="9767" y="8166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5" name="Police"/>
          <p:cNvSpPr/>
          <p:nvPr/>
        </p:nvSpPr>
        <p:spPr>
          <a:xfrm rot="5400000">
            <a:off x="11614329" y="1215068"/>
            <a:ext cx="1108939" cy="1397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32" h="21600" extrusionOk="0">
                <a:moveTo>
                  <a:pt x="9767" y="0"/>
                </a:moveTo>
                <a:cubicBezTo>
                  <a:pt x="6398" y="2795"/>
                  <a:pt x="2476" y="800"/>
                  <a:pt x="2476" y="800"/>
                </a:cubicBezTo>
                <a:lnTo>
                  <a:pt x="0" y="2971"/>
                </a:lnTo>
                <a:cubicBezTo>
                  <a:pt x="0" y="2971"/>
                  <a:pt x="2619" y="6127"/>
                  <a:pt x="818" y="10934"/>
                </a:cubicBezTo>
                <a:cubicBezTo>
                  <a:pt x="-1033" y="15873"/>
                  <a:pt x="698" y="18821"/>
                  <a:pt x="5978" y="20170"/>
                </a:cubicBezTo>
                <a:cubicBezTo>
                  <a:pt x="7959" y="20676"/>
                  <a:pt x="9107" y="21175"/>
                  <a:pt x="9767" y="21600"/>
                </a:cubicBezTo>
                <a:cubicBezTo>
                  <a:pt x="10427" y="21175"/>
                  <a:pt x="11575" y="20676"/>
                  <a:pt x="13556" y="20170"/>
                </a:cubicBezTo>
                <a:cubicBezTo>
                  <a:pt x="18836" y="18821"/>
                  <a:pt x="20567" y="15873"/>
                  <a:pt x="18716" y="10934"/>
                </a:cubicBezTo>
                <a:cubicBezTo>
                  <a:pt x="16915" y="6127"/>
                  <a:pt x="19532" y="2971"/>
                  <a:pt x="19532" y="2971"/>
                </a:cubicBezTo>
                <a:lnTo>
                  <a:pt x="17058" y="800"/>
                </a:lnTo>
                <a:cubicBezTo>
                  <a:pt x="17058" y="800"/>
                  <a:pt x="13136" y="2795"/>
                  <a:pt x="9767" y="0"/>
                </a:cubicBezTo>
                <a:close/>
                <a:moveTo>
                  <a:pt x="9767" y="8166"/>
                </a:moveTo>
                <a:lnTo>
                  <a:pt x="11276" y="10848"/>
                </a:lnTo>
                <a:lnTo>
                  <a:pt x="14651" y="11279"/>
                </a:lnTo>
                <a:lnTo>
                  <a:pt x="12209" y="13367"/>
                </a:lnTo>
                <a:lnTo>
                  <a:pt x="12784" y="16314"/>
                </a:lnTo>
                <a:lnTo>
                  <a:pt x="9767" y="14923"/>
                </a:lnTo>
                <a:lnTo>
                  <a:pt x="6750" y="16314"/>
                </a:lnTo>
                <a:lnTo>
                  <a:pt x="7325" y="13367"/>
                </a:lnTo>
                <a:lnTo>
                  <a:pt x="4883" y="11279"/>
                </a:lnTo>
                <a:lnTo>
                  <a:pt x="8258" y="10848"/>
                </a:lnTo>
                <a:lnTo>
                  <a:pt x="9767" y="8166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6" name="Line"/>
          <p:cNvSpPr/>
          <p:nvPr/>
        </p:nvSpPr>
        <p:spPr>
          <a:xfrm flipV="1">
            <a:off x="5103896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7" name="Line"/>
          <p:cNvSpPr/>
          <p:nvPr/>
        </p:nvSpPr>
        <p:spPr>
          <a:xfrm flipH="1">
            <a:off x="4354358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8" name="Line"/>
          <p:cNvSpPr/>
          <p:nvPr/>
        </p:nvSpPr>
        <p:spPr>
          <a:xfrm flipH="1" flipV="1">
            <a:off x="4362671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9" name="Line"/>
          <p:cNvSpPr/>
          <p:nvPr/>
        </p:nvSpPr>
        <p:spPr>
          <a:xfrm flipV="1">
            <a:off x="6871205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0" name="Line"/>
          <p:cNvSpPr/>
          <p:nvPr/>
        </p:nvSpPr>
        <p:spPr>
          <a:xfrm flipH="1">
            <a:off x="6121668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1" name="Line"/>
          <p:cNvSpPr/>
          <p:nvPr/>
        </p:nvSpPr>
        <p:spPr>
          <a:xfrm flipH="1" flipV="1">
            <a:off x="6129980" y="4359525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2" name="Line"/>
          <p:cNvSpPr/>
          <p:nvPr/>
        </p:nvSpPr>
        <p:spPr>
          <a:xfrm flipV="1">
            <a:off x="5095940" y="695017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3" name="Line"/>
          <p:cNvSpPr/>
          <p:nvPr/>
        </p:nvSpPr>
        <p:spPr>
          <a:xfrm flipH="1">
            <a:off x="4346403" y="731353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4" name="Line"/>
          <p:cNvSpPr/>
          <p:nvPr/>
        </p:nvSpPr>
        <p:spPr>
          <a:xfrm flipH="1" flipV="1">
            <a:off x="4354716" y="728303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5" name="Line"/>
          <p:cNvSpPr/>
          <p:nvPr/>
        </p:nvSpPr>
        <p:spPr>
          <a:xfrm flipV="1">
            <a:off x="6869080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6" name="Line"/>
          <p:cNvSpPr/>
          <p:nvPr/>
        </p:nvSpPr>
        <p:spPr>
          <a:xfrm flipH="1">
            <a:off x="6119542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7" name="Line"/>
          <p:cNvSpPr/>
          <p:nvPr/>
        </p:nvSpPr>
        <p:spPr>
          <a:xfrm flipH="1" flipV="1">
            <a:off x="6127855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8" name="Line"/>
          <p:cNvSpPr/>
          <p:nvPr/>
        </p:nvSpPr>
        <p:spPr>
          <a:xfrm flipV="1">
            <a:off x="8631013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9" name="Line"/>
          <p:cNvSpPr/>
          <p:nvPr/>
        </p:nvSpPr>
        <p:spPr>
          <a:xfrm flipH="1">
            <a:off x="7881475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0" name="Line"/>
          <p:cNvSpPr/>
          <p:nvPr/>
        </p:nvSpPr>
        <p:spPr>
          <a:xfrm flipH="1" flipV="1">
            <a:off x="7889788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1" name="Line"/>
          <p:cNvSpPr/>
          <p:nvPr/>
        </p:nvSpPr>
        <p:spPr>
          <a:xfrm flipV="1">
            <a:off x="8628887" y="301811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2" name="Line"/>
          <p:cNvSpPr/>
          <p:nvPr/>
        </p:nvSpPr>
        <p:spPr>
          <a:xfrm flipH="1">
            <a:off x="7879350" y="33814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3" name="Line"/>
          <p:cNvSpPr/>
          <p:nvPr/>
        </p:nvSpPr>
        <p:spPr>
          <a:xfrm flipH="1" flipV="1">
            <a:off x="7887662" y="3350979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4" name="Line"/>
          <p:cNvSpPr/>
          <p:nvPr/>
        </p:nvSpPr>
        <p:spPr>
          <a:xfrm flipV="1">
            <a:off x="6855886" y="801568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5" name="Line"/>
          <p:cNvSpPr/>
          <p:nvPr/>
        </p:nvSpPr>
        <p:spPr>
          <a:xfrm flipH="1">
            <a:off x="6106349" y="83790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6" name="Line"/>
          <p:cNvSpPr/>
          <p:nvPr/>
        </p:nvSpPr>
        <p:spPr>
          <a:xfrm flipH="1" flipV="1">
            <a:off x="6114662" y="83485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7" name="Line"/>
          <p:cNvSpPr/>
          <p:nvPr/>
        </p:nvSpPr>
        <p:spPr>
          <a:xfrm flipV="1">
            <a:off x="8633138" y="6925812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8" name="Line"/>
          <p:cNvSpPr/>
          <p:nvPr/>
        </p:nvSpPr>
        <p:spPr>
          <a:xfrm flipH="1">
            <a:off x="7883601" y="72891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9" name="Line"/>
          <p:cNvSpPr/>
          <p:nvPr/>
        </p:nvSpPr>
        <p:spPr>
          <a:xfrm flipH="1" flipV="1">
            <a:off x="7891914" y="7258679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0" name="Line"/>
          <p:cNvSpPr/>
          <p:nvPr/>
        </p:nvSpPr>
        <p:spPr>
          <a:xfrm flipV="1">
            <a:off x="862364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1" name="Line"/>
          <p:cNvSpPr/>
          <p:nvPr/>
        </p:nvSpPr>
        <p:spPr>
          <a:xfrm flipH="1">
            <a:off x="7874111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2" name="Line"/>
          <p:cNvSpPr/>
          <p:nvPr/>
        </p:nvSpPr>
        <p:spPr>
          <a:xfrm flipH="1" flipV="1">
            <a:off x="7882424" y="9240303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3" name="Line"/>
          <p:cNvSpPr/>
          <p:nvPr/>
        </p:nvSpPr>
        <p:spPr>
          <a:xfrm flipV="1">
            <a:off x="10411506" y="205816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4" name="Line"/>
          <p:cNvSpPr/>
          <p:nvPr/>
        </p:nvSpPr>
        <p:spPr>
          <a:xfrm flipH="1">
            <a:off x="9661969" y="243422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5" name="Line"/>
          <p:cNvSpPr/>
          <p:nvPr/>
        </p:nvSpPr>
        <p:spPr>
          <a:xfrm flipH="1" flipV="1">
            <a:off x="9657581" y="2391029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6" name="Line"/>
          <p:cNvSpPr/>
          <p:nvPr/>
        </p:nvSpPr>
        <p:spPr>
          <a:xfrm flipV="1">
            <a:off x="10402026" y="400016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7" name="Line"/>
          <p:cNvSpPr/>
          <p:nvPr/>
        </p:nvSpPr>
        <p:spPr>
          <a:xfrm flipH="1">
            <a:off x="9639789" y="4376223"/>
            <a:ext cx="1499077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8" name="Line"/>
          <p:cNvSpPr/>
          <p:nvPr/>
        </p:nvSpPr>
        <p:spPr>
          <a:xfrm flipH="1" flipV="1">
            <a:off x="9673502" y="434572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9" name="Line"/>
          <p:cNvSpPr/>
          <p:nvPr/>
        </p:nvSpPr>
        <p:spPr>
          <a:xfrm flipV="1">
            <a:off x="10425526" y="6027981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0" name="Line"/>
          <p:cNvSpPr/>
          <p:nvPr/>
        </p:nvSpPr>
        <p:spPr>
          <a:xfrm flipH="1">
            <a:off x="9675989" y="6416743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1" name="Line"/>
          <p:cNvSpPr/>
          <p:nvPr/>
        </p:nvSpPr>
        <p:spPr>
          <a:xfrm flipH="1" flipV="1">
            <a:off x="9671601" y="6373547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2" name="Line"/>
          <p:cNvSpPr/>
          <p:nvPr/>
        </p:nvSpPr>
        <p:spPr>
          <a:xfrm flipV="1">
            <a:off x="10412826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3" name="Line"/>
          <p:cNvSpPr/>
          <p:nvPr/>
        </p:nvSpPr>
        <p:spPr>
          <a:xfrm flipH="1">
            <a:off x="9663288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4" name="Line"/>
          <p:cNvSpPr/>
          <p:nvPr/>
        </p:nvSpPr>
        <p:spPr>
          <a:xfrm flipH="1" flipV="1">
            <a:off x="9671601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5" name="Line"/>
          <p:cNvSpPr/>
          <p:nvPr/>
        </p:nvSpPr>
        <p:spPr>
          <a:xfrm flipV="1">
            <a:off x="10402026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6" name="Line"/>
          <p:cNvSpPr/>
          <p:nvPr/>
        </p:nvSpPr>
        <p:spPr>
          <a:xfrm flipH="1">
            <a:off x="9652489" y="8366290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7" name="Line"/>
          <p:cNvSpPr/>
          <p:nvPr/>
        </p:nvSpPr>
        <p:spPr>
          <a:xfrm flipH="1" flipV="1">
            <a:off x="9660802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8" name="Line"/>
          <p:cNvSpPr/>
          <p:nvPr/>
        </p:nvSpPr>
        <p:spPr>
          <a:xfrm flipV="1">
            <a:off x="12191999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9" name="Line"/>
          <p:cNvSpPr/>
          <p:nvPr/>
        </p:nvSpPr>
        <p:spPr>
          <a:xfrm flipH="1">
            <a:off x="11442462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0" name="Line"/>
          <p:cNvSpPr/>
          <p:nvPr/>
        </p:nvSpPr>
        <p:spPr>
          <a:xfrm flipH="1" flipV="1">
            <a:off x="11450774" y="5287850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1" name="Line"/>
          <p:cNvSpPr/>
          <p:nvPr/>
        </p:nvSpPr>
        <p:spPr>
          <a:xfrm flipV="1">
            <a:off x="12193987" y="301048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2" name="Line"/>
          <p:cNvSpPr/>
          <p:nvPr/>
        </p:nvSpPr>
        <p:spPr>
          <a:xfrm flipH="1">
            <a:off x="11444449" y="337385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3" name="Line"/>
          <p:cNvSpPr/>
          <p:nvPr/>
        </p:nvSpPr>
        <p:spPr>
          <a:xfrm flipH="1" flipV="1">
            <a:off x="11452762" y="334335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4" name="Line"/>
          <p:cNvSpPr/>
          <p:nvPr/>
        </p:nvSpPr>
        <p:spPr>
          <a:xfrm flipV="1">
            <a:off x="12197967" y="693269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5" name="Line"/>
          <p:cNvSpPr/>
          <p:nvPr/>
        </p:nvSpPr>
        <p:spPr>
          <a:xfrm flipH="1">
            <a:off x="11448430" y="730875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6" name="Line"/>
          <p:cNvSpPr/>
          <p:nvPr/>
        </p:nvSpPr>
        <p:spPr>
          <a:xfrm flipH="1" flipV="1">
            <a:off x="11444043" y="726556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7" name="Line"/>
          <p:cNvSpPr/>
          <p:nvPr/>
        </p:nvSpPr>
        <p:spPr>
          <a:xfrm flipV="1">
            <a:off x="1219199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8" name="Line"/>
          <p:cNvSpPr/>
          <p:nvPr/>
        </p:nvSpPr>
        <p:spPr>
          <a:xfrm flipH="1">
            <a:off x="11442462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9" name="Line"/>
          <p:cNvSpPr/>
          <p:nvPr/>
        </p:nvSpPr>
        <p:spPr>
          <a:xfrm flipH="1" flipV="1">
            <a:off x="11450774" y="9240303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0" name="Line"/>
          <p:cNvSpPr/>
          <p:nvPr/>
        </p:nvSpPr>
        <p:spPr>
          <a:xfrm flipV="1">
            <a:off x="13953727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1" name="Line"/>
          <p:cNvSpPr/>
          <p:nvPr/>
        </p:nvSpPr>
        <p:spPr>
          <a:xfrm flipH="1">
            <a:off x="13204190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2" name="Line"/>
          <p:cNvSpPr/>
          <p:nvPr/>
        </p:nvSpPr>
        <p:spPr>
          <a:xfrm flipH="1" flipV="1">
            <a:off x="13212503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3" name="Line"/>
          <p:cNvSpPr/>
          <p:nvPr/>
        </p:nvSpPr>
        <p:spPr>
          <a:xfrm flipV="1">
            <a:off x="13945362" y="80156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4" name="Line"/>
          <p:cNvSpPr/>
          <p:nvPr/>
        </p:nvSpPr>
        <p:spPr>
          <a:xfrm flipH="1">
            <a:off x="13195826" y="83789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5" name="Line"/>
          <p:cNvSpPr/>
          <p:nvPr/>
        </p:nvSpPr>
        <p:spPr>
          <a:xfrm flipH="1" flipV="1">
            <a:off x="13204138" y="83484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6" name="Line"/>
          <p:cNvSpPr/>
          <p:nvPr/>
        </p:nvSpPr>
        <p:spPr>
          <a:xfrm flipV="1">
            <a:off x="13937099" y="2036286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7" name="Line"/>
          <p:cNvSpPr/>
          <p:nvPr/>
        </p:nvSpPr>
        <p:spPr>
          <a:xfrm flipH="1">
            <a:off x="13187561" y="239964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8" name="Line"/>
          <p:cNvSpPr/>
          <p:nvPr/>
        </p:nvSpPr>
        <p:spPr>
          <a:xfrm flipH="1" flipV="1">
            <a:off x="13195875" y="236915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9" name="Line"/>
          <p:cNvSpPr/>
          <p:nvPr/>
        </p:nvSpPr>
        <p:spPr>
          <a:xfrm flipV="1">
            <a:off x="1391700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0" name="Line"/>
          <p:cNvSpPr/>
          <p:nvPr/>
        </p:nvSpPr>
        <p:spPr>
          <a:xfrm flipH="1">
            <a:off x="1316746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1" name="Line"/>
          <p:cNvSpPr/>
          <p:nvPr/>
        </p:nvSpPr>
        <p:spPr>
          <a:xfrm flipH="1" flipV="1">
            <a:off x="1317578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2" name="Line"/>
          <p:cNvSpPr/>
          <p:nvPr/>
        </p:nvSpPr>
        <p:spPr>
          <a:xfrm flipV="1">
            <a:off x="13944463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3" name="Line"/>
          <p:cNvSpPr/>
          <p:nvPr/>
        </p:nvSpPr>
        <p:spPr>
          <a:xfrm flipH="1">
            <a:off x="13194925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4" name="Line"/>
          <p:cNvSpPr/>
          <p:nvPr/>
        </p:nvSpPr>
        <p:spPr>
          <a:xfrm flipH="1" flipV="1">
            <a:off x="13203239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5" name="Line"/>
          <p:cNvSpPr/>
          <p:nvPr/>
        </p:nvSpPr>
        <p:spPr>
          <a:xfrm flipV="1">
            <a:off x="15762842" y="3078255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6" name="Line"/>
          <p:cNvSpPr/>
          <p:nvPr/>
        </p:nvSpPr>
        <p:spPr>
          <a:xfrm flipH="1">
            <a:off x="15013304" y="344161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7" name="Line"/>
          <p:cNvSpPr/>
          <p:nvPr/>
        </p:nvSpPr>
        <p:spPr>
          <a:xfrm flipH="1" flipV="1">
            <a:off x="15021618" y="341112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8" name="Line"/>
          <p:cNvSpPr/>
          <p:nvPr/>
        </p:nvSpPr>
        <p:spPr>
          <a:xfrm flipV="1">
            <a:off x="15762842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9" name="Line"/>
          <p:cNvSpPr/>
          <p:nvPr/>
        </p:nvSpPr>
        <p:spPr>
          <a:xfrm flipH="1">
            <a:off x="15013304" y="54140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0" name="Line"/>
          <p:cNvSpPr/>
          <p:nvPr/>
        </p:nvSpPr>
        <p:spPr>
          <a:xfrm flipH="1" flipV="1">
            <a:off x="15008918" y="53708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1" name="Line"/>
          <p:cNvSpPr/>
          <p:nvPr/>
        </p:nvSpPr>
        <p:spPr>
          <a:xfrm flipV="1">
            <a:off x="15780740" y="6992674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2" name="Line"/>
          <p:cNvSpPr/>
          <p:nvPr/>
        </p:nvSpPr>
        <p:spPr>
          <a:xfrm flipH="1">
            <a:off x="15018502" y="739413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3" name="Line"/>
          <p:cNvSpPr/>
          <p:nvPr/>
        </p:nvSpPr>
        <p:spPr>
          <a:xfrm flipH="1" flipV="1">
            <a:off x="15014116" y="732554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4" name="Line"/>
          <p:cNvSpPr/>
          <p:nvPr/>
        </p:nvSpPr>
        <p:spPr>
          <a:xfrm flipV="1">
            <a:off x="15760716" y="897034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5" name="Line"/>
          <p:cNvSpPr/>
          <p:nvPr/>
        </p:nvSpPr>
        <p:spPr>
          <a:xfrm flipH="1">
            <a:off x="15011179" y="933371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6" name="Line"/>
          <p:cNvSpPr/>
          <p:nvPr/>
        </p:nvSpPr>
        <p:spPr>
          <a:xfrm flipH="1" flipV="1">
            <a:off x="15019492" y="930321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7" name="Line"/>
          <p:cNvSpPr/>
          <p:nvPr/>
        </p:nvSpPr>
        <p:spPr>
          <a:xfrm flipV="1">
            <a:off x="1751279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8" name="Line"/>
          <p:cNvSpPr/>
          <p:nvPr/>
        </p:nvSpPr>
        <p:spPr>
          <a:xfrm flipH="1">
            <a:off x="1676325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9" name="Line"/>
          <p:cNvSpPr/>
          <p:nvPr/>
        </p:nvSpPr>
        <p:spPr>
          <a:xfrm flipH="1" flipV="1">
            <a:off x="1677157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0" name="Line"/>
          <p:cNvSpPr/>
          <p:nvPr/>
        </p:nvSpPr>
        <p:spPr>
          <a:xfrm flipV="1">
            <a:off x="17520524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1" name="Line"/>
          <p:cNvSpPr/>
          <p:nvPr/>
        </p:nvSpPr>
        <p:spPr>
          <a:xfrm flipH="1">
            <a:off x="16770986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2" name="Line"/>
          <p:cNvSpPr/>
          <p:nvPr/>
        </p:nvSpPr>
        <p:spPr>
          <a:xfrm flipH="1" flipV="1">
            <a:off x="16779299" y="6343834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3" name="Line"/>
          <p:cNvSpPr/>
          <p:nvPr/>
        </p:nvSpPr>
        <p:spPr>
          <a:xfrm flipV="1">
            <a:off x="17512794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4" name="Line"/>
          <p:cNvSpPr/>
          <p:nvPr/>
        </p:nvSpPr>
        <p:spPr>
          <a:xfrm flipH="1">
            <a:off x="16763256" y="83662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5" name="Line"/>
          <p:cNvSpPr/>
          <p:nvPr/>
        </p:nvSpPr>
        <p:spPr>
          <a:xfrm flipH="1" flipV="1">
            <a:off x="16771570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6" name="Line"/>
          <p:cNvSpPr/>
          <p:nvPr/>
        </p:nvSpPr>
        <p:spPr>
          <a:xfrm flipV="1">
            <a:off x="19337526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7" name="Line"/>
          <p:cNvSpPr/>
          <p:nvPr/>
        </p:nvSpPr>
        <p:spPr>
          <a:xfrm flipH="1">
            <a:off x="18587988" y="53886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8" name="Line"/>
          <p:cNvSpPr/>
          <p:nvPr/>
        </p:nvSpPr>
        <p:spPr>
          <a:xfrm flipH="1" flipV="1">
            <a:off x="18596302" y="53581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9" name="Line"/>
          <p:cNvSpPr/>
          <p:nvPr/>
        </p:nvSpPr>
        <p:spPr>
          <a:xfrm flipV="1">
            <a:off x="19327305" y="699619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0" name="Line"/>
          <p:cNvSpPr/>
          <p:nvPr/>
        </p:nvSpPr>
        <p:spPr>
          <a:xfrm flipH="1">
            <a:off x="18577767" y="735956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1" name="Line"/>
          <p:cNvSpPr/>
          <p:nvPr/>
        </p:nvSpPr>
        <p:spPr>
          <a:xfrm flipH="1" flipV="1">
            <a:off x="18586081" y="732906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292" name="Bidge of Lies.wav" descr="Bidge of Lies.wa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44715" y="4104551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1"/>
                                      </p:to>
                                    </p:set>
                                    <p:animEffect filter="image" prLst="opacity: 0.51; ">
                                      <p:cBhvr>
                                        <p:cTn id="7" dur="indefinite" fill="hold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3000" fill="hold"/>
                                        <p:tgtEl>
                                          <p:spTgt spid="2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2" fill="hold" display="0">
                  <p:stCondLst>
                    <p:cond delay="indefinite"/>
                  </p:stCondLst>
                </p:cTn>
                <p:tgtEl>
                  <p:spTgt spid="292"/>
                </p:tgtEl>
              </p:cMediaNode>
            </p:audio>
          </p:childTnLst>
        </p:cTn>
      </p:par>
    </p:tnLst>
    <p:bldLst>
      <p:bldP spid="156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Shape"/>
          <p:cNvSpPr/>
          <p:nvPr/>
        </p:nvSpPr>
        <p:spPr>
          <a:xfrm>
            <a:off x="41488" y="124291"/>
            <a:ext cx="24301023" cy="13467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38" name="Shape"/>
          <p:cNvSpPr/>
          <p:nvPr/>
        </p:nvSpPr>
        <p:spPr>
          <a:xfrm>
            <a:off x="447381" y="403922"/>
            <a:ext cx="23489238" cy="12908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39" name="Shape"/>
          <p:cNvSpPr/>
          <p:nvPr/>
        </p:nvSpPr>
        <p:spPr>
          <a:xfrm>
            <a:off x="840594" y="687068"/>
            <a:ext cx="22702812" cy="12341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40" name="Shape"/>
          <p:cNvSpPr/>
          <p:nvPr/>
        </p:nvSpPr>
        <p:spPr>
          <a:xfrm>
            <a:off x="994354" y="764612"/>
            <a:ext cx="22395292" cy="12186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rgbClr val="A9A9A9"/>
              </a:gs>
              <a:gs pos="100000">
                <a:srgbClr val="434343"/>
              </a:gs>
            </a:gsLst>
            <a:lin ang="2045158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41" name="Circle"/>
          <p:cNvSpPr/>
          <p:nvPr/>
        </p:nvSpPr>
        <p:spPr>
          <a:xfrm>
            <a:off x="2458342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42" name="Trapezium"/>
          <p:cNvSpPr/>
          <p:nvPr/>
        </p:nvSpPr>
        <p:spPr>
          <a:xfrm rot="5387459" flipH="1">
            <a:off x="2607403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43" name="Circle"/>
          <p:cNvSpPr/>
          <p:nvPr/>
        </p:nvSpPr>
        <p:spPr>
          <a:xfrm>
            <a:off x="4171835" y="687201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44" name="Circle"/>
          <p:cNvSpPr/>
          <p:nvPr/>
        </p:nvSpPr>
        <p:spPr>
          <a:xfrm>
            <a:off x="5944974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45" name="Circle"/>
          <p:cNvSpPr/>
          <p:nvPr/>
        </p:nvSpPr>
        <p:spPr>
          <a:xfrm>
            <a:off x="7704782" y="881641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46" name="Circle"/>
          <p:cNvSpPr/>
          <p:nvPr/>
        </p:nvSpPr>
        <p:spPr>
          <a:xfrm>
            <a:off x="9477921" y="9910639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47" name="Circle"/>
          <p:cNvSpPr/>
          <p:nvPr/>
        </p:nvSpPr>
        <p:spPr>
          <a:xfrm>
            <a:off x="11252437" y="108182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48" name="Circle"/>
          <p:cNvSpPr/>
          <p:nvPr/>
        </p:nvSpPr>
        <p:spPr>
          <a:xfrm>
            <a:off x="11252437" y="88121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49" name="Circle"/>
          <p:cNvSpPr/>
          <p:nvPr/>
        </p:nvSpPr>
        <p:spPr>
          <a:xfrm>
            <a:off x="11252437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50" name="Circle"/>
          <p:cNvSpPr/>
          <p:nvPr/>
        </p:nvSpPr>
        <p:spPr>
          <a:xfrm>
            <a:off x="11252437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51" name="Circle"/>
          <p:cNvSpPr/>
          <p:nvPr/>
        </p:nvSpPr>
        <p:spPr>
          <a:xfrm>
            <a:off x="11265768" y="292716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52" name="Circle"/>
          <p:cNvSpPr/>
          <p:nvPr/>
        </p:nvSpPr>
        <p:spPr>
          <a:xfrm>
            <a:off x="11265768" y="98772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53" name="Circle"/>
          <p:cNvSpPr/>
          <p:nvPr/>
        </p:nvSpPr>
        <p:spPr>
          <a:xfrm>
            <a:off x="9477921" y="1960953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54" name="Circle"/>
          <p:cNvSpPr/>
          <p:nvPr/>
        </p:nvSpPr>
        <p:spPr>
          <a:xfrm>
            <a:off x="9477921" y="3937991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55" name="Circle"/>
          <p:cNvSpPr/>
          <p:nvPr/>
        </p:nvSpPr>
        <p:spPr>
          <a:xfrm>
            <a:off x="9477921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56" name="Circle"/>
          <p:cNvSpPr/>
          <p:nvPr/>
        </p:nvSpPr>
        <p:spPr>
          <a:xfrm>
            <a:off x="9477921" y="7925545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57" name="Circle"/>
          <p:cNvSpPr/>
          <p:nvPr/>
        </p:nvSpPr>
        <p:spPr>
          <a:xfrm>
            <a:off x="7704782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58" name="Circle"/>
          <p:cNvSpPr/>
          <p:nvPr/>
        </p:nvSpPr>
        <p:spPr>
          <a:xfrm>
            <a:off x="7704782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59" name="Circle"/>
          <p:cNvSpPr/>
          <p:nvPr/>
        </p:nvSpPr>
        <p:spPr>
          <a:xfrm>
            <a:off x="7704782" y="2927167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60" name="Circle"/>
          <p:cNvSpPr/>
          <p:nvPr/>
        </p:nvSpPr>
        <p:spPr>
          <a:xfrm>
            <a:off x="5944974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61" name="Circle"/>
          <p:cNvSpPr/>
          <p:nvPr/>
        </p:nvSpPr>
        <p:spPr>
          <a:xfrm>
            <a:off x="5944974" y="5931768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62" name="Circle"/>
          <p:cNvSpPr/>
          <p:nvPr/>
        </p:nvSpPr>
        <p:spPr>
          <a:xfrm>
            <a:off x="4171835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63" name="Bridge Logo.jpeg" descr="Bridge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11" y="285831"/>
            <a:ext cx="5590092" cy="3144427"/>
          </a:xfrm>
          <a:prstGeom prst="rect">
            <a:avLst/>
          </a:prstGeom>
          <a:ln w="12700">
            <a:miter lim="400000"/>
          </a:ln>
        </p:spPr>
      </p:pic>
      <p:sp>
        <p:nvSpPr>
          <p:cNvPr id="1864" name="Circle"/>
          <p:cNvSpPr/>
          <p:nvPr/>
        </p:nvSpPr>
        <p:spPr>
          <a:xfrm>
            <a:off x="13010869" y="990661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65" name="Circle"/>
          <p:cNvSpPr/>
          <p:nvPr/>
        </p:nvSpPr>
        <p:spPr>
          <a:xfrm>
            <a:off x="13010869" y="195692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66" name="Circle"/>
          <p:cNvSpPr/>
          <p:nvPr/>
        </p:nvSpPr>
        <p:spPr>
          <a:xfrm>
            <a:off x="13010869" y="393396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67" name="Circle"/>
          <p:cNvSpPr/>
          <p:nvPr/>
        </p:nvSpPr>
        <p:spPr>
          <a:xfrm>
            <a:off x="13010869" y="592774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68" name="Circle"/>
          <p:cNvSpPr/>
          <p:nvPr/>
        </p:nvSpPr>
        <p:spPr>
          <a:xfrm>
            <a:off x="13010869" y="792151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69" name="Circle"/>
          <p:cNvSpPr/>
          <p:nvPr/>
        </p:nvSpPr>
        <p:spPr>
          <a:xfrm>
            <a:off x="14826755" y="887639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70" name="Circle"/>
          <p:cNvSpPr/>
          <p:nvPr/>
        </p:nvSpPr>
        <p:spPr>
          <a:xfrm>
            <a:off x="14826755" y="6899355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71" name="Circle"/>
          <p:cNvSpPr/>
          <p:nvPr/>
        </p:nvSpPr>
        <p:spPr>
          <a:xfrm>
            <a:off x="14826755" y="4926584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72" name="Circle"/>
          <p:cNvSpPr/>
          <p:nvPr/>
        </p:nvSpPr>
        <p:spPr>
          <a:xfrm>
            <a:off x="14826755" y="298714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73" name="Circle"/>
          <p:cNvSpPr/>
          <p:nvPr/>
        </p:nvSpPr>
        <p:spPr>
          <a:xfrm>
            <a:off x="16586562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74" name="Circle"/>
          <p:cNvSpPr/>
          <p:nvPr/>
        </p:nvSpPr>
        <p:spPr>
          <a:xfrm>
            <a:off x="16586562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75" name="Circle"/>
          <p:cNvSpPr/>
          <p:nvPr/>
        </p:nvSpPr>
        <p:spPr>
          <a:xfrm>
            <a:off x="16599196" y="5936746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76" name="Circle"/>
          <p:cNvSpPr/>
          <p:nvPr/>
        </p:nvSpPr>
        <p:spPr>
          <a:xfrm>
            <a:off x="18401073" y="6934471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77" name="Circle"/>
          <p:cNvSpPr/>
          <p:nvPr/>
        </p:nvSpPr>
        <p:spPr>
          <a:xfrm>
            <a:off x="18401073" y="4929066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78" name="Circle"/>
          <p:cNvSpPr/>
          <p:nvPr/>
        </p:nvSpPr>
        <p:spPr>
          <a:xfrm>
            <a:off x="20175588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79" name="Trapezium"/>
          <p:cNvSpPr/>
          <p:nvPr/>
        </p:nvSpPr>
        <p:spPr>
          <a:xfrm rot="5387459" flipH="1">
            <a:off x="20324650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80" name="Police"/>
          <p:cNvSpPr/>
          <p:nvPr/>
        </p:nvSpPr>
        <p:spPr>
          <a:xfrm rot="5400000">
            <a:off x="11637530" y="11045590"/>
            <a:ext cx="1108939" cy="1397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32" h="21600" extrusionOk="0">
                <a:moveTo>
                  <a:pt x="9767" y="0"/>
                </a:moveTo>
                <a:cubicBezTo>
                  <a:pt x="6398" y="2795"/>
                  <a:pt x="2476" y="800"/>
                  <a:pt x="2476" y="800"/>
                </a:cubicBezTo>
                <a:lnTo>
                  <a:pt x="0" y="2971"/>
                </a:lnTo>
                <a:cubicBezTo>
                  <a:pt x="0" y="2971"/>
                  <a:pt x="2619" y="6127"/>
                  <a:pt x="818" y="10934"/>
                </a:cubicBezTo>
                <a:cubicBezTo>
                  <a:pt x="-1033" y="15873"/>
                  <a:pt x="698" y="18821"/>
                  <a:pt x="5978" y="20170"/>
                </a:cubicBezTo>
                <a:cubicBezTo>
                  <a:pt x="7959" y="20676"/>
                  <a:pt x="9107" y="21175"/>
                  <a:pt x="9767" y="21600"/>
                </a:cubicBezTo>
                <a:cubicBezTo>
                  <a:pt x="10427" y="21175"/>
                  <a:pt x="11575" y="20676"/>
                  <a:pt x="13556" y="20170"/>
                </a:cubicBezTo>
                <a:cubicBezTo>
                  <a:pt x="18836" y="18821"/>
                  <a:pt x="20567" y="15873"/>
                  <a:pt x="18716" y="10934"/>
                </a:cubicBezTo>
                <a:cubicBezTo>
                  <a:pt x="16915" y="6127"/>
                  <a:pt x="19532" y="2971"/>
                  <a:pt x="19532" y="2971"/>
                </a:cubicBezTo>
                <a:lnTo>
                  <a:pt x="17058" y="800"/>
                </a:lnTo>
                <a:cubicBezTo>
                  <a:pt x="17058" y="800"/>
                  <a:pt x="13136" y="2795"/>
                  <a:pt x="9767" y="0"/>
                </a:cubicBezTo>
                <a:close/>
                <a:moveTo>
                  <a:pt x="9767" y="8166"/>
                </a:moveTo>
                <a:lnTo>
                  <a:pt x="11276" y="10848"/>
                </a:lnTo>
                <a:lnTo>
                  <a:pt x="14651" y="11279"/>
                </a:lnTo>
                <a:lnTo>
                  <a:pt x="12209" y="13367"/>
                </a:lnTo>
                <a:lnTo>
                  <a:pt x="12784" y="16314"/>
                </a:lnTo>
                <a:lnTo>
                  <a:pt x="9767" y="14923"/>
                </a:lnTo>
                <a:lnTo>
                  <a:pt x="6750" y="16314"/>
                </a:lnTo>
                <a:lnTo>
                  <a:pt x="7325" y="13367"/>
                </a:lnTo>
                <a:lnTo>
                  <a:pt x="4883" y="11279"/>
                </a:lnTo>
                <a:lnTo>
                  <a:pt x="8258" y="10848"/>
                </a:lnTo>
                <a:lnTo>
                  <a:pt x="9767" y="8166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81" name="Police"/>
          <p:cNvSpPr/>
          <p:nvPr/>
        </p:nvSpPr>
        <p:spPr>
          <a:xfrm rot="5400000">
            <a:off x="11621692" y="1215068"/>
            <a:ext cx="1108939" cy="1397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32" h="21600" extrusionOk="0">
                <a:moveTo>
                  <a:pt x="9767" y="0"/>
                </a:moveTo>
                <a:cubicBezTo>
                  <a:pt x="6398" y="2795"/>
                  <a:pt x="2476" y="800"/>
                  <a:pt x="2476" y="800"/>
                </a:cubicBezTo>
                <a:lnTo>
                  <a:pt x="0" y="2971"/>
                </a:lnTo>
                <a:cubicBezTo>
                  <a:pt x="0" y="2971"/>
                  <a:pt x="2619" y="6127"/>
                  <a:pt x="818" y="10934"/>
                </a:cubicBezTo>
                <a:cubicBezTo>
                  <a:pt x="-1033" y="15873"/>
                  <a:pt x="698" y="18821"/>
                  <a:pt x="5978" y="20170"/>
                </a:cubicBezTo>
                <a:cubicBezTo>
                  <a:pt x="7959" y="20676"/>
                  <a:pt x="9107" y="21175"/>
                  <a:pt x="9767" y="21600"/>
                </a:cubicBezTo>
                <a:cubicBezTo>
                  <a:pt x="10427" y="21175"/>
                  <a:pt x="11575" y="20676"/>
                  <a:pt x="13556" y="20170"/>
                </a:cubicBezTo>
                <a:cubicBezTo>
                  <a:pt x="18836" y="18821"/>
                  <a:pt x="20567" y="15873"/>
                  <a:pt x="18716" y="10934"/>
                </a:cubicBezTo>
                <a:cubicBezTo>
                  <a:pt x="16915" y="6127"/>
                  <a:pt x="19532" y="2971"/>
                  <a:pt x="19532" y="2971"/>
                </a:cubicBezTo>
                <a:lnTo>
                  <a:pt x="17058" y="800"/>
                </a:lnTo>
                <a:cubicBezTo>
                  <a:pt x="17058" y="800"/>
                  <a:pt x="13136" y="2795"/>
                  <a:pt x="9767" y="0"/>
                </a:cubicBezTo>
                <a:close/>
                <a:moveTo>
                  <a:pt x="9767" y="8166"/>
                </a:moveTo>
                <a:lnTo>
                  <a:pt x="11276" y="10848"/>
                </a:lnTo>
                <a:lnTo>
                  <a:pt x="14651" y="11279"/>
                </a:lnTo>
                <a:lnTo>
                  <a:pt x="12209" y="13367"/>
                </a:lnTo>
                <a:lnTo>
                  <a:pt x="12784" y="16314"/>
                </a:lnTo>
                <a:lnTo>
                  <a:pt x="9767" y="14923"/>
                </a:lnTo>
                <a:lnTo>
                  <a:pt x="6750" y="16314"/>
                </a:lnTo>
                <a:lnTo>
                  <a:pt x="7325" y="13367"/>
                </a:lnTo>
                <a:lnTo>
                  <a:pt x="4883" y="11279"/>
                </a:lnTo>
                <a:lnTo>
                  <a:pt x="8258" y="10848"/>
                </a:lnTo>
                <a:lnTo>
                  <a:pt x="9767" y="8166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82" name="Line"/>
          <p:cNvSpPr/>
          <p:nvPr/>
        </p:nvSpPr>
        <p:spPr>
          <a:xfrm flipV="1">
            <a:off x="5103896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83" name="Line"/>
          <p:cNvSpPr/>
          <p:nvPr/>
        </p:nvSpPr>
        <p:spPr>
          <a:xfrm flipH="1">
            <a:off x="4354358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84" name="Line"/>
          <p:cNvSpPr/>
          <p:nvPr/>
        </p:nvSpPr>
        <p:spPr>
          <a:xfrm flipH="1" flipV="1">
            <a:off x="4362671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85" name="Line"/>
          <p:cNvSpPr/>
          <p:nvPr/>
        </p:nvSpPr>
        <p:spPr>
          <a:xfrm flipV="1">
            <a:off x="6871205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86" name="Line"/>
          <p:cNvSpPr/>
          <p:nvPr/>
        </p:nvSpPr>
        <p:spPr>
          <a:xfrm flipH="1">
            <a:off x="6121668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87" name="Line"/>
          <p:cNvSpPr/>
          <p:nvPr/>
        </p:nvSpPr>
        <p:spPr>
          <a:xfrm flipH="1" flipV="1">
            <a:off x="6129980" y="4359525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88" name="Line"/>
          <p:cNvSpPr/>
          <p:nvPr/>
        </p:nvSpPr>
        <p:spPr>
          <a:xfrm flipV="1">
            <a:off x="5095940" y="695017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89" name="Line"/>
          <p:cNvSpPr/>
          <p:nvPr/>
        </p:nvSpPr>
        <p:spPr>
          <a:xfrm flipH="1">
            <a:off x="4346403" y="731353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90" name="Line"/>
          <p:cNvSpPr/>
          <p:nvPr/>
        </p:nvSpPr>
        <p:spPr>
          <a:xfrm flipH="1" flipV="1">
            <a:off x="4354716" y="728303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91" name="Line"/>
          <p:cNvSpPr/>
          <p:nvPr/>
        </p:nvSpPr>
        <p:spPr>
          <a:xfrm flipV="1">
            <a:off x="6869080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92" name="Line"/>
          <p:cNvSpPr/>
          <p:nvPr/>
        </p:nvSpPr>
        <p:spPr>
          <a:xfrm flipH="1">
            <a:off x="6119542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93" name="Line"/>
          <p:cNvSpPr/>
          <p:nvPr/>
        </p:nvSpPr>
        <p:spPr>
          <a:xfrm flipH="1" flipV="1">
            <a:off x="6127855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94" name="Line"/>
          <p:cNvSpPr/>
          <p:nvPr/>
        </p:nvSpPr>
        <p:spPr>
          <a:xfrm flipV="1">
            <a:off x="8631013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95" name="Line"/>
          <p:cNvSpPr/>
          <p:nvPr/>
        </p:nvSpPr>
        <p:spPr>
          <a:xfrm flipH="1">
            <a:off x="7881475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96" name="Line"/>
          <p:cNvSpPr/>
          <p:nvPr/>
        </p:nvSpPr>
        <p:spPr>
          <a:xfrm flipH="1" flipV="1">
            <a:off x="7889788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97" name="Line"/>
          <p:cNvSpPr/>
          <p:nvPr/>
        </p:nvSpPr>
        <p:spPr>
          <a:xfrm flipV="1">
            <a:off x="8628887" y="301811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98" name="Line"/>
          <p:cNvSpPr/>
          <p:nvPr/>
        </p:nvSpPr>
        <p:spPr>
          <a:xfrm flipH="1">
            <a:off x="7879350" y="33814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99" name="Line"/>
          <p:cNvSpPr/>
          <p:nvPr/>
        </p:nvSpPr>
        <p:spPr>
          <a:xfrm flipH="1" flipV="1">
            <a:off x="7887662" y="3350979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00" name="Line"/>
          <p:cNvSpPr/>
          <p:nvPr/>
        </p:nvSpPr>
        <p:spPr>
          <a:xfrm flipV="1">
            <a:off x="6855886" y="801568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01" name="Line"/>
          <p:cNvSpPr/>
          <p:nvPr/>
        </p:nvSpPr>
        <p:spPr>
          <a:xfrm flipH="1">
            <a:off x="6106349" y="83790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02" name="Line"/>
          <p:cNvSpPr/>
          <p:nvPr/>
        </p:nvSpPr>
        <p:spPr>
          <a:xfrm flipH="1" flipV="1">
            <a:off x="6114662" y="83485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03" name="Line"/>
          <p:cNvSpPr/>
          <p:nvPr/>
        </p:nvSpPr>
        <p:spPr>
          <a:xfrm flipV="1">
            <a:off x="8633138" y="6925812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04" name="Line"/>
          <p:cNvSpPr/>
          <p:nvPr/>
        </p:nvSpPr>
        <p:spPr>
          <a:xfrm flipH="1">
            <a:off x="7883601" y="72891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05" name="Line"/>
          <p:cNvSpPr/>
          <p:nvPr/>
        </p:nvSpPr>
        <p:spPr>
          <a:xfrm flipH="1" flipV="1">
            <a:off x="7891914" y="7258679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06" name="Line"/>
          <p:cNvSpPr/>
          <p:nvPr/>
        </p:nvSpPr>
        <p:spPr>
          <a:xfrm flipV="1">
            <a:off x="862364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07" name="Line"/>
          <p:cNvSpPr/>
          <p:nvPr/>
        </p:nvSpPr>
        <p:spPr>
          <a:xfrm flipH="1">
            <a:off x="7874111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08" name="Line"/>
          <p:cNvSpPr/>
          <p:nvPr/>
        </p:nvSpPr>
        <p:spPr>
          <a:xfrm flipH="1" flipV="1">
            <a:off x="7882424" y="9240303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09" name="Line"/>
          <p:cNvSpPr/>
          <p:nvPr/>
        </p:nvSpPr>
        <p:spPr>
          <a:xfrm flipV="1">
            <a:off x="10411506" y="205816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10" name="Line"/>
          <p:cNvSpPr/>
          <p:nvPr/>
        </p:nvSpPr>
        <p:spPr>
          <a:xfrm flipH="1">
            <a:off x="9661969" y="243422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11" name="Line"/>
          <p:cNvSpPr/>
          <p:nvPr/>
        </p:nvSpPr>
        <p:spPr>
          <a:xfrm flipH="1" flipV="1">
            <a:off x="9657581" y="2391029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12" name="Line"/>
          <p:cNvSpPr/>
          <p:nvPr/>
        </p:nvSpPr>
        <p:spPr>
          <a:xfrm flipV="1">
            <a:off x="10402026" y="400016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13" name="Line"/>
          <p:cNvSpPr/>
          <p:nvPr/>
        </p:nvSpPr>
        <p:spPr>
          <a:xfrm flipH="1">
            <a:off x="9639789" y="4376223"/>
            <a:ext cx="1499077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14" name="Line"/>
          <p:cNvSpPr/>
          <p:nvPr/>
        </p:nvSpPr>
        <p:spPr>
          <a:xfrm flipH="1" flipV="1">
            <a:off x="9673502" y="434572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15" name="Line"/>
          <p:cNvSpPr/>
          <p:nvPr/>
        </p:nvSpPr>
        <p:spPr>
          <a:xfrm flipV="1">
            <a:off x="10425526" y="6027981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16" name="Line"/>
          <p:cNvSpPr/>
          <p:nvPr/>
        </p:nvSpPr>
        <p:spPr>
          <a:xfrm flipH="1">
            <a:off x="9675989" y="6416743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17" name="Line"/>
          <p:cNvSpPr/>
          <p:nvPr/>
        </p:nvSpPr>
        <p:spPr>
          <a:xfrm flipH="1" flipV="1">
            <a:off x="9671601" y="6373547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18" name="Line"/>
          <p:cNvSpPr/>
          <p:nvPr/>
        </p:nvSpPr>
        <p:spPr>
          <a:xfrm flipV="1">
            <a:off x="10412826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19" name="Line"/>
          <p:cNvSpPr/>
          <p:nvPr/>
        </p:nvSpPr>
        <p:spPr>
          <a:xfrm flipH="1">
            <a:off x="9663288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20" name="Line"/>
          <p:cNvSpPr/>
          <p:nvPr/>
        </p:nvSpPr>
        <p:spPr>
          <a:xfrm flipH="1" flipV="1">
            <a:off x="9671601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21" name="Line"/>
          <p:cNvSpPr/>
          <p:nvPr/>
        </p:nvSpPr>
        <p:spPr>
          <a:xfrm flipV="1">
            <a:off x="10402026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22" name="Line"/>
          <p:cNvSpPr/>
          <p:nvPr/>
        </p:nvSpPr>
        <p:spPr>
          <a:xfrm flipH="1">
            <a:off x="9652489" y="8366290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23" name="Line"/>
          <p:cNvSpPr/>
          <p:nvPr/>
        </p:nvSpPr>
        <p:spPr>
          <a:xfrm flipH="1" flipV="1">
            <a:off x="9660802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24" name="Line"/>
          <p:cNvSpPr/>
          <p:nvPr/>
        </p:nvSpPr>
        <p:spPr>
          <a:xfrm flipV="1">
            <a:off x="12191999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25" name="Line"/>
          <p:cNvSpPr/>
          <p:nvPr/>
        </p:nvSpPr>
        <p:spPr>
          <a:xfrm flipH="1">
            <a:off x="11442462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26" name="Line"/>
          <p:cNvSpPr/>
          <p:nvPr/>
        </p:nvSpPr>
        <p:spPr>
          <a:xfrm flipH="1" flipV="1">
            <a:off x="11450774" y="5287850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27" name="Line"/>
          <p:cNvSpPr/>
          <p:nvPr/>
        </p:nvSpPr>
        <p:spPr>
          <a:xfrm flipV="1">
            <a:off x="12193987" y="301048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28" name="Line"/>
          <p:cNvSpPr/>
          <p:nvPr/>
        </p:nvSpPr>
        <p:spPr>
          <a:xfrm flipH="1">
            <a:off x="11444449" y="337385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29" name="Line"/>
          <p:cNvSpPr/>
          <p:nvPr/>
        </p:nvSpPr>
        <p:spPr>
          <a:xfrm flipH="1" flipV="1">
            <a:off x="11452762" y="334335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30" name="Line"/>
          <p:cNvSpPr/>
          <p:nvPr/>
        </p:nvSpPr>
        <p:spPr>
          <a:xfrm flipV="1">
            <a:off x="12197967" y="693269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31" name="Line"/>
          <p:cNvSpPr/>
          <p:nvPr/>
        </p:nvSpPr>
        <p:spPr>
          <a:xfrm flipH="1">
            <a:off x="11448430" y="730875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32" name="Line"/>
          <p:cNvSpPr/>
          <p:nvPr/>
        </p:nvSpPr>
        <p:spPr>
          <a:xfrm flipH="1" flipV="1">
            <a:off x="11444043" y="726556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33" name="Line"/>
          <p:cNvSpPr/>
          <p:nvPr/>
        </p:nvSpPr>
        <p:spPr>
          <a:xfrm flipV="1">
            <a:off x="1219199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34" name="Line"/>
          <p:cNvSpPr/>
          <p:nvPr/>
        </p:nvSpPr>
        <p:spPr>
          <a:xfrm flipH="1">
            <a:off x="11442462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35" name="Line"/>
          <p:cNvSpPr/>
          <p:nvPr/>
        </p:nvSpPr>
        <p:spPr>
          <a:xfrm flipH="1" flipV="1">
            <a:off x="11450774" y="9240303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36" name="Line"/>
          <p:cNvSpPr/>
          <p:nvPr/>
        </p:nvSpPr>
        <p:spPr>
          <a:xfrm flipV="1">
            <a:off x="13953727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37" name="Line"/>
          <p:cNvSpPr/>
          <p:nvPr/>
        </p:nvSpPr>
        <p:spPr>
          <a:xfrm flipH="1">
            <a:off x="13204190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38" name="Line"/>
          <p:cNvSpPr/>
          <p:nvPr/>
        </p:nvSpPr>
        <p:spPr>
          <a:xfrm flipH="1" flipV="1">
            <a:off x="13212503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39" name="Line"/>
          <p:cNvSpPr/>
          <p:nvPr/>
        </p:nvSpPr>
        <p:spPr>
          <a:xfrm flipV="1">
            <a:off x="13945362" y="80156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40" name="Line"/>
          <p:cNvSpPr/>
          <p:nvPr/>
        </p:nvSpPr>
        <p:spPr>
          <a:xfrm flipH="1">
            <a:off x="13195826" y="83789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41" name="Line"/>
          <p:cNvSpPr/>
          <p:nvPr/>
        </p:nvSpPr>
        <p:spPr>
          <a:xfrm flipH="1" flipV="1">
            <a:off x="13204138" y="83484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42" name="Line"/>
          <p:cNvSpPr/>
          <p:nvPr/>
        </p:nvSpPr>
        <p:spPr>
          <a:xfrm flipV="1">
            <a:off x="13937099" y="2036286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43" name="Line"/>
          <p:cNvSpPr/>
          <p:nvPr/>
        </p:nvSpPr>
        <p:spPr>
          <a:xfrm flipH="1">
            <a:off x="13187561" y="239964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44" name="Line"/>
          <p:cNvSpPr/>
          <p:nvPr/>
        </p:nvSpPr>
        <p:spPr>
          <a:xfrm flipH="1" flipV="1">
            <a:off x="13195875" y="236915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45" name="Line"/>
          <p:cNvSpPr/>
          <p:nvPr/>
        </p:nvSpPr>
        <p:spPr>
          <a:xfrm flipV="1">
            <a:off x="1391700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46" name="Line"/>
          <p:cNvSpPr/>
          <p:nvPr/>
        </p:nvSpPr>
        <p:spPr>
          <a:xfrm flipH="1">
            <a:off x="1316746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47" name="Line"/>
          <p:cNvSpPr/>
          <p:nvPr/>
        </p:nvSpPr>
        <p:spPr>
          <a:xfrm flipH="1" flipV="1">
            <a:off x="1317578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48" name="Line"/>
          <p:cNvSpPr/>
          <p:nvPr/>
        </p:nvSpPr>
        <p:spPr>
          <a:xfrm flipV="1">
            <a:off x="13944463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49" name="Line"/>
          <p:cNvSpPr/>
          <p:nvPr/>
        </p:nvSpPr>
        <p:spPr>
          <a:xfrm flipH="1">
            <a:off x="13194925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50" name="Line"/>
          <p:cNvSpPr/>
          <p:nvPr/>
        </p:nvSpPr>
        <p:spPr>
          <a:xfrm flipH="1" flipV="1">
            <a:off x="13203239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51" name="Line"/>
          <p:cNvSpPr/>
          <p:nvPr/>
        </p:nvSpPr>
        <p:spPr>
          <a:xfrm flipV="1">
            <a:off x="15762842" y="3078255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52" name="Line"/>
          <p:cNvSpPr/>
          <p:nvPr/>
        </p:nvSpPr>
        <p:spPr>
          <a:xfrm flipH="1">
            <a:off x="15013304" y="344161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53" name="Line"/>
          <p:cNvSpPr/>
          <p:nvPr/>
        </p:nvSpPr>
        <p:spPr>
          <a:xfrm flipH="1" flipV="1">
            <a:off x="15021618" y="341112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54" name="Line"/>
          <p:cNvSpPr/>
          <p:nvPr/>
        </p:nvSpPr>
        <p:spPr>
          <a:xfrm flipV="1">
            <a:off x="15762842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55" name="Line"/>
          <p:cNvSpPr/>
          <p:nvPr/>
        </p:nvSpPr>
        <p:spPr>
          <a:xfrm flipH="1">
            <a:off x="15013304" y="54140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56" name="Line"/>
          <p:cNvSpPr/>
          <p:nvPr/>
        </p:nvSpPr>
        <p:spPr>
          <a:xfrm flipH="1" flipV="1">
            <a:off x="15008918" y="53708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57" name="Line"/>
          <p:cNvSpPr/>
          <p:nvPr/>
        </p:nvSpPr>
        <p:spPr>
          <a:xfrm flipV="1">
            <a:off x="15780740" y="6992674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58" name="Line"/>
          <p:cNvSpPr/>
          <p:nvPr/>
        </p:nvSpPr>
        <p:spPr>
          <a:xfrm flipH="1">
            <a:off x="15018502" y="739413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59" name="Line"/>
          <p:cNvSpPr/>
          <p:nvPr/>
        </p:nvSpPr>
        <p:spPr>
          <a:xfrm flipH="1" flipV="1">
            <a:off x="15014116" y="732554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60" name="Line"/>
          <p:cNvSpPr/>
          <p:nvPr/>
        </p:nvSpPr>
        <p:spPr>
          <a:xfrm flipV="1">
            <a:off x="15760716" y="897034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61" name="Line"/>
          <p:cNvSpPr/>
          <p:nvPr/>
        </p:nvSpPr>
        <p:spPr>
          <a:xfrm flipH="1">
            <a:off x="15011179" y="933371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62" name="Line"/>
          <p:cNvSpPr/>
          <p:nvPr/>
        </p:nvSpPr>
        <p:spPr>
          <a:xfrm flipH="1" flipV="1">
            <a:off x="15019492" y="930321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63" name="Line"/>
          <p:cNvSpPr/>
          <p:nvPr/>
        </p:nvSpPr>
        <p:spPr>
          <a:xfrm flipV="1">
            <a:off x="1751279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64" name="Line"/>
          <p:cNvSpPr/>
          <p:nvPr/>
        </p:nvSpPr>
        <p:spPr>
          <a:xfrm flipH="1">
            <a:off x="1676325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65" name="Line"/>
          <p:cNvSpPr/>
          <p:nvPr/>
        </p:nvSpPr>
        <p:spPr>
          <a:xfrm flipH="1" flipV="1">
            <a:off x="1677157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66" name="Line"/>
          <p:cNvSpPr/>
          <p:nvPr/>
        </p:nvSpPr>
        <p:spPr>
          <a:xfrm flipV="1">
            <a:off x="17520524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67" name="Line"/>
          <p:cNvSpPr/>
          <p:nvPr/>
        </p:nvSpPr>
        <p:spPr>
          <a:xfrm flipH="1">
            <a:off x="16770986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68" name="Line"/>
          <p:cNvSpPr/>
          <p:nvPr/>
        </p:nvSpPr>
        <p:spPr>
          <a:xfrm flipH="1" flipV="1">
            <a:off x="16779299" y="6343834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69" name="Line"/>
          <p:cNvSpPr/>
          <p:nvPr/>
        </p:nvSpPr>
        <p:spPr>
          <a:xfrm flipV="1">
            <a:off x="17512794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70" name="Line"/>
          <p:cNvSpPr/>
          <p:nvPr/>
        </p:nvSpPr>
        <p:spPr>
          <a:xfrm flipH="1">
            <a:off x="16763256" y="83662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71" name="Line"/>
          <p:cNvSpPr/>
          <p:nvPr/>
        </p:nvSpPr>
        <p:spPr>
          <a:xfrm flipH="1" flipV="1">
            <a:off x="16771570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72" name="Line"/>
          <p:cNvSpPr/>
          <p:nvPr/>
        </p:nvSpPr>
        <p:spPr>
          <a:xfrm flipV="1">
            <a:off x="19337526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73" name="Line"/>
          <p:cNvSpPr/>
          <p:nvPr/>
        </p:nvSpPr>
        <p:spPr>
          <a:xfrm flipH="1">
            <a:off x="18587988" y="53886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74" name="Line"/>
          <p:cNvSpPr/>
          <p:nvPr/>
        </p:nvSpPr>
        <p:spPr>
          <a:xfrm flipH="1" flipV="1">
            <a:off x="18596302" y="53581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75" name="Line"/>
          <p:cNvSpPr/>
          <p:nvPr/>
        </p:nvSpPr>
        <p:spPr>
          <a:xfrm flipV="1">
            <a:off x="19327305" y="699619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76" name="Line"/>
          <p:cNvSpPr/>
          <p:nvPr/>
        </p:nvSpPr>
        <p:spPr>
          <a:xfrm flipH="1">
            <a:off x="18577767" y="735956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77" name="Line"/>
          <p:cNvSpPr/>
          <p:nvPr/>
        </p:nvSpPr>
        <p:spPr>
          <a:xfrm flipH="1" flipV="1">
            <a:off x="18586081" y="732906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78" name="Floor Tom"/>
          <p:cNvSpPr/>
          <p:nvPr/>
        </p:nvSpPr>
        <p:spPr>
          <a:xfrm>
            <a:off x="4185167" y="4865303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Floor Tom</a:t>
            </a:r>
          </a:p>
        </p:txBody>
      </p:sp>
      <p:sp>
        <p:nvSpPr>
          <p:cNvPr id="1979" name="Parts of a Ukulele"/>
          <p:cNvSpPr txBox="1"/>
          <p:nvPr/>
        </p:nvSpPr>
        <p:spPr>
          <a:xfrm>
            <a:off x="16590964" y="637708"/>
            <a:ext cx="6326506" cy="124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t>Parts of a Ukulele</a:t>
            </a:r>
          </a:p>
        </p:txBody>
      </p:sp>
      <p:sp>
        <p:nvSpPr>
          <p:cNvPr id="1980" name="Violin"/>
          <p:cNvSpPr/>
          <p:nvPr/>
        </p:nvSpPr>
        <p:spPr>
          <a:xfrm>
            <a:off x="4184468" y="6877050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Violin</a:t>
            </a:r>
          </a:p>
        </p:txBody>
      </p:sp>
      <p:sp>
        <p:nvSpPr>
          <p:cNvPr id="1981" name="Circle"/>
          <p:cNvSpPr/>
          <p:nvPr/>
        </p:nvSpPr>
        <p:spPr>
          <a:xfrm>
            <a:off x="4172467" y="4865303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82" name="Line"/>
          <p:cNvSpPr/>
          <p:nvPr/>
        </p:nvSpPr>
        <p:spPr>
          <a:xfrm flipV="1">
            <a:off x="5116089" y="4907707"/>
            <a:ext cx="1" cy="17702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83" name="Line"/>
          <p:cNvSpPr/>
          <p:nvPr/>
        </p:nvSpPr>
        <p:spPr>
          <a:xfrm flipH="1">
            <a:off x="4341152" y="532186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84" name="Line"/>
          <p:cNvSpPr/>
          <p:nvPr/>
        </p:nvSpPr>
        <p:spPr>
          <a:xfrm flipH="1" flipV="1">
            <a:off x="4374864" y="5265973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85" name="Trumpet"/>
          <p:cNvSpPr/>
          <p:nvPr/>
        </p:nvSpPr>
        <p:spPr>
          <a:xfrm>
            <a:off x="5939598" y="3937991"/>
            <a:ext cx="1852464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Trumpet</a:t>
            </a:r>
          </a:p>
        </p:txBody>
      </p:sp>
      <p:sp>
        <p:nvSpPr>
          <p:cNvPr id="1986" name="Cabasa"/>
          <p:cNvSpPr/>
          <p:nvPr/>
        </p:nvSpPr>
        <p:spPr>
          <a:xfrm>
            <a:off x="5944975" y="5931768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Cabasa</a:t>
            </a:r>
          </a:p>
        </p:txBody>
      </p:sp>
      <p:sp>
        <p:nvSpPr>
          <p:cNvPr id="1987" name="Clarinet"/>
          <p:cNvSpPr/>
          <p:nvPr/>
        </p:nvSpPr>
        <p:spPr>
          <a:xfrm>
            <a:off x="5943836" y="7914552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Clarinet</a:t>
            </a:r>
          </a:p>
        </p:txBody>
      </p:sp>
      <p:sp>
        <p:nvSpPr>
          <p:cNvPr id="1988" name="Circle"/>
          <p:cNvSpPr/>
          <p:nvPr/>
        </p:nvSpPr>
        <p:spPr>
          <a:xfrm>
            <a:off x="4177664" y="6878897"/>
            <a:ext cx="1852464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89" name="Line"/>
          <p:cNvSpPr/>
          <p:nvPr/>
        </p:nvSpPr>
        <p:spPr>
          <a:xfrm flipV="1">
            <a:off x="5121287" y="6921301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90" name="Line"/>
          <p:cNvSpPr/>
          <p:nvPr/>
        </p:nvSpPr>
        <p:spPr>
          <a:xfrm flipH="1">
            <a:off x="4346349" y="7335464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91" name="Line"/>
          <p:cNvSpPr/>
          <p:nvPr/>
        </p:nvSpPr>
        <p:spPr>
          <a:xfrm flipH="1" flipV="1">
            <a:off x="4380062" y="7279568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92" name="Circle"/>
          <p:cNvSpPr/>
          <p:nvPr/>
        </p:nvSpPr>
        <p:spPr>
          <a:xfrm>
            <a:off x="5952930" y="5947926"/>
            <a:ext cx="1852464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93" name="Line"/>
          <p:cNvSpPr/>
          <p:nvPr/>
        </p:nvSpPr>
        <p:spPr>
          <a:xfrm flipV="1">
            <a:off x="6896553" y="5990330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94" name="Line"/>
          <p:cNvSpPr/>
          <p:nvPr/>
        </p:nvSpPr>
        <p:spPr>
          <a:xfrm flipH="1">
            <a:off x="6121615" y="6404492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95" name="Line"/>
          <p:cNvSpPr/>
          <p:nvPr/>
        </p:nvSpPr>
        <p:spPr>
          <a:xfrm flipH="1" flipV="1">
            <a:off x="6155328" y="6348596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96" name="Circle"/>
          <p:cNvSpPr/>
          <p:nvPr/>
        </p:nvSpPr>
        <p:spPr>
          <a:xfrm>
            <a:off x="5952930" y="3955903"/>
            <a:ext cx="1852464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97" name="Line"/>
          <p:cNvSpPr/>
          <p:nvPr/>
        </p:nvSpPr>
        <p:spPr>
          <a:xfrm flipV="1">
            <a:off x="6896553" y="3998308"/>
            <a:ext cx="1" cy="17702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98" name="Line"/>
          <p:cNvSpPr/>
          <p:nvPr/>
        </p:nvSpPr>
        <p:spPr>
          <a:xfrm flipH="1">
            <a:off x="6121615" y="4412470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99" name="Line"/>
          <p:cNvSpPr/>
          <p:nvPr/>
        </p:nvSpPr>
        <p:spPr>
          <a:xfrm flipH="1" flipV="1">
            <a:off x="6155328" y="435657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00" name="Circle"/>
          <p:cNvSpPr/>
          <p:nvPr/>
        </p:nvSpPr>
        <p:spPr>
          <a:xfrm>
            <a:off x="5937019" y="7914552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01" name="Line"/>
          <p:cNvSpPr/>
          <p:nvPr/>
        </p:nvSpPr>
        <p:spPr>
          <a:xfrm flipV="1">
            <a:off x="6880641" y="7956956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02" name="Line"/>
          <p:cNvSpPr/>
          <p:nvPr/>
        </p:nvSpPr>
        <p:spPr>
          <a:xfrm flipH="1">
            <a:off x="6105704" y="837111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03" name="Line"/>
          <p:cNvSpPr/>
          <p:nvPr/>
        </p:nvSpPr>
        <p:spPr>
          <a:xfrm flipH="1" flipV="1">
            <a:off x="6139416" y="8315223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04" name="Ukulele"/>
          <p:cNvSpPr/>
          <p:nvPr/>
        </p:nvSpPr>
        <p:spPr>
          <a:xfrm>
            <a:off x="7727549" y="2927167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Ukulele</a:t>
            </a:r>
          </a:p>
        </p:txBody>
      </p:sp>
      <p:sp>
        <p:nvSpPr>
          <p:cNvPr id="2005" name="Euphonium"/>
          <p:cNvSpPr/>
          <p:nvPr/>
        </p:nvSpPr>
        <p:spPr>
          <a:xfrm>
            <a:off x="7721390" y="4883273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3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Euphonium</a:t>
            </a:r>
          </a:p>
        </p:txBody>
      </p:sp>
      <p:sp>
        <p:nvSpPr>
          <p:cNvPr id="2006" name="Cello"/>
          <p:cNvSpPr/>
          <p:nvPr/>
        </p:nvSpPr>
        <p:spPr>
          <a:xfrm>
            <a:off x="7704782" y="6839378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Cello</a:t>
            </a:r>
          </a:p>
        </p:txBody>
      </p:sp>
      <p:sp>
        <p:nvSpPr>
          <p:cNvPr id="2007" name="Vibraslap"/>
          <p:cNvSpPr/>
          <p:nvPr/>
        </p:nvSpPr>
        <p:spPr>
          <a:xfrm>
            <a:off x="7721390" y="8808106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9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Vibraslap</a:t>
            </a:r>
          </a:p>
        </p:txBody>
      </p:sp>
      <p:sp>
        <p:nvSpPr>
          <p:cNvPr id="2008" name="Circle"/>
          <p:cNvSpPr/>
          <p:nvPr/>
        </p:nvSpPr>
        <p:spPr>
          <a:xfrm>
            <a:off x="7721185" y="8816416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09" name="Line"/>
          <p:cNvSpPr/>
          <p:nvPr/>
        </p:nvSpPr>
        <p:spPr>
          <a:xfrm flipV="1">
            <a:off x="8664808" y="8858819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10" name="Line"/>
          <p:cNvSpPr/>
          <p:nvPr/>
        </p:nvSpPr>
        <p:spPr>
          <a:xfrm flipH="1">
            <a:off x="7889870" y="9272982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11" name="Line"/>
          <p:cNvSpPr/>
          <p:nvPr/>
        </p:nvSpPr>
        <p:spPr>
          <a:xfrm flipH="1" flipV="1">
            <a:off x="7923583" y="9217086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12" name="Circle"/>
          <p:cNvSpPr/>
          <p:nvPr/>
        </p:nvSpPr>
        <p:spPr>
          <a:xfrm>
            <a:off x="7703406" y="6839378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13" name="Line"/>
          <p:cNvSpPr/>
          <p:nvPr/>
        </p:nvSpPr>
        <p:spPr>
          <a:xfrm flipV="1">
            <a:off x="8647028" y="6881782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14" name="Line"/>
          <p:cNvSpPr/>
          <p:nvPr/>
        </p:nvSpPr>
        <p:spPr>
          <a:xfrm flipH="1">
            <a:off x="7872091" y="729594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15" name="Line"/>
          <p:cNvSpPr/>
          <p:nvPr/>
        </p:nvSpPr>
        <p:spPr>
          <a:xfrm flipH="1" flipV="1">
            <a:off x="7905804" y="7240049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16" name="Circle"/>
          <p:cNvSpPr/>
          <p:nvPr/>
        </p:nvSpPr>
        <p:spPr>
          <a:xfrm>
            <a:off x="7718567" y="4869474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17" name="Line"/>
          <p:cNvSpPr/>
          <p:nvPr/>
        </p:nvSpPr>
        <p:spPr>
          <a:xfrm flipV="1">
            <a:off x="8662189" y="4911878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18" name="Line"/>
          <p:cNvSpPr/>
          <p:nvPr/>
        </p:nvSpPr>
        <p:spPr>
          <a:xfrm flipH="1">
            <a:off x="7887252" y="532604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19" name="Line"/>
          <p:cNvSpPr/>
          <p:nvPr/>
        </p:nvSpPr>
        <p:spPr>
          <a:xfrm flipH="1" flipV="1">
            <a:off x="7920965" y="527014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20" name="Circle"/>
          <p:cNvSpPr/>
          <p:nvPr/>
        </p:nvSpPr>
        <p:spPr>
          <a:xfrm>
            <a:off x="7722042" y="2937760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21" name="Line"/>
          <p:cNvSpPr/>
          <p:nvPr/>
        </p:nvSpPr>
        <p:spPr>
          <a:xfrm flipV="1">
            <a:off x="8665665" y="2980164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22" name="Line"/>
          <p:cNvSpPr/>
          <p:nvPr/>
        </p:nvSpPr>
        <p:spPr>
          <a:xfrm flipH="1">
            <a:off x="7890727" y="339432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23" name="Line"/>
          <p:cNvSpPr/>
          <p:nvPr/>
        </p:nvSpPr>
        <p:spPr>
          <a:xfrm flipH="1" flipV="1">
            <a:off x="7924440" y="333843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24" name="Xylophone"/>
          <p:cNvSpPr/>
          <p:nvPr/>
        </p:nvSpPr>
        <p:spPr>
          <a:xfrm>
            <a:off x="9475796" y="1960953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Xylophone</a:t>
            </a:r>
          </a:p>
        </p:txBody>
      </p:sp>
      <p:sp>
        <p:nvSpPr>
          <p:cNvPr id="2025" name="Double Bass"/>
          <p:cNvSpPr/>
          <p:nvPr/>
        </p:nvSpPr>
        <p:spPr>
          <a:xfrm>
            <a:off x="9477921" y="3943288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3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Double Bass</a:t>
            </a:r>
          </a:p>
        </p:txBody>
      </p:sp>
      <p:sp>
        <p:nvSpPr>
          <p:cNvPr id="2026" name="Guitar"/>
          <p:cNvSpPr/>
          <p:nvPr/>
        </p:nvSpPr>
        <p:spPr>
          <a:xfrm>
            <a:off x="9477921" y="5954074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Guitar</a:t>
            </a:r>
          </a:p>
        </p:txBody>
      </p:sp>
      <p:sp>
        <p:nvSpPr>
          <p:cNvPr id="2027" name="Flute"/>
          <p:cNvSpPr/>
          <p:nvPr/>
        </p:nvSpPr>
        <p:spPr>
          <a:xfrm>
            <a:off x="9492404" y="7931112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9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Flute</a:t>
            </a:r>
          </a:p>
        </p:txBody>
      </p:sp>
      <p:sp>
        <p:nvSpPr>
          <p:cNvPr id="2028" name="Trombone"/>
          <p:cNvSpPr/>
          <p:nvPr/>
        </p:nvSpPr>
        <p:spPr>
          <a:xfrm>
            <a:off x="9475796" y="9899897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7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Trombone</a:t>
            </a:r>
          </a:p>
        </p:txBody>
      </p:sp>
      <p:sp>
        <p:nvSpPr>
          <p:cNvPr id="2029" name="Circle"/>
          <p:cNvSpPr/>
          <p:nvPr/>
        </p:nvSpPr>
        <p:spPr>
          <a:xfrm>
            <a:off x="9475184" y="1956685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30" name="Line"/>
          <p:cNvSpPr/>
          <p:nvPr/>
        </p:nvSpPr>
        <p:spPr>
          <a:xfrm flipV="1">
            <a:off x="10418807" y="1999089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31" name="Line"/>
          <p:cNvSpPr/>
          <p:nvPr/>
        </p:nvSpPr>
        <p:spPr>
          <a:xfrm flipH="1">
            <a:off x="9643869" y="2413252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32" name="Line"/>
          <p:cNvSpPr/>
          <p:nvPr/>
        </p:nvSpPr>
        <p:spPr>
          <a:xfrm flipH="1" flipV="1">
            <a:off x="9677582" y="2357356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33" name="Circle"/>
          <p:cNvSpPr/>
          <p:nvPr/>
        </p:nvSpPr>
        <p:spPr>
          <a:xfrm>
            <a:off x="9467134" y="3924484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34" name="Line"/>
          <p:cNvSpPr/>
          <p:nvPr/>
        </p:nvSpPr>
        <p:spPr>
          <a:xfrm flipV="1">
            <a:off x="10410757" y="3966888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35" name="Line"/>
          <p:cNvSpPr/>
          <p:nvPr/>
        </p:nvSpPr>
        <p:spPr>
          <a:xfrm flipH="1">
            <a:off x="9635819" y="438105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36" name="Line"/>
          <p:cNvSpPr/>
          <p:nvPr/>
        </p:nvSpPr>
        <p:spPr>
          <a:xfrm flipH="1" flipV="1">
            <a:off x="9669532" y="432515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37" name="Circle"/>
          <p:cNvSpPr/>
          <p:nvPr/>
        </p:nvSpPr>
        <p:spPr>
          <a:xfrm>
            <a:off x="9496972" y="5947926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38" name="Line"/>
          <p:cNvSpPr/>
          <p:nvPr/>
        </p:nvSpPr>
        <p:spPr>
          <a:xfrm flipV="1">
            <a:off x="10440595" y="5990330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39" name="Line"/>
          <p:cNvSpPr/>
          <p:nvPr/>
        </p:nvSpPr>
        <p:spPr>
          <a:xfrm flipH="1">
            <a:off x="9665657" y="640449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40" name="Line"/>
          <p:cNvSpPr/>
          <p:nvPr/>
        </p:nvSpPr>
        <p:spPr>
          <a:xfrm flipH="1" flipV="1">
            <a:off x="9699370" y="6348597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41" name="Circle"/>
          <p:cNvSpPr/>
          <p:nvPr/>
        </p:nvSpPr>
        <p:spPr>
          <a:xfrm>
            <a:off x="9484426" y="7914552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42" name="Line"/>
          <p:cNvSpPr/>
          <p:nvPr/>
        </p:nvSpPr>
        <p:spPr>
          <a:xfrm flipV="1">
            <a:off x="10428049" y="7956956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43" name="Line"/>
          <p:cNvSpPr/>
          <p:nvPr/>
        </p:nvSpPr>
        <p:spPr>
          <a:xfrm flipH="1">
            <a:off x="9653111" y="837111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44" name="Line"/>
          <p:cNvSpPr/>
          <p:nvPr/>
        </p:nvSpPr>
        <p:spPr>
          <a:xfrm flipH="1" flipV="1">
            <a:off x="9686824" y="831522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45" name="Circle"/>
          <p:cNvSpPr/>
          <p:nvPr/>
        </p:nvSpPr>
        <p:spPr>
          <a:xfrm>
            <a:off x="9484426" y="9893432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46" name="Line"/>
          <p:cNvSpPr/>
          <p:nvPr/>
        </p:nvSpPr>
        <p:spPr>
          <a:xfrm flipV="1">
            <a:off x="10428049" y="9935836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47" name="Line"/>
          <p:cNvSpPr/>
          <p:nvPr/>
        </p:nvSpPr>
        <p:spPr>
          <a:xfrm flipH="1">
            <a:off x="9653111" y="1034999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48" name="Line"/>
          <p:cNvSpPr/>
          <p:nvPr/>
        </p:nvSpPr>
        <p:spPr>
          <a:xfrm flipH="1" flipV="1">
            <a:off x="9686824" y="1029410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49" name="Tuba"/>
          <p:cNvSpPr/>
          <p:nvPr/>
        </p:nvSpPr>
        <p:spPr>
          <a:xfrm>
            <a:off x="11285456" y="2927768"/>
            <a:ext cx="1852464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Tuba</a:t>
            </a:r>
          </a:p>
        </p:txBody>
      </p:sp>
      <p:sp>
        <p:nvSpPr>
          <p:cNvPr id="2050" name="Flexatone"/>
          <p:cNvSpPr/>
          <p:nvPr/>
        </p:nvSpPr>
        <p:spPr>
          <a:xfrm>
            <a:off x="11279298" y="4883874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3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Flexatone</a:t>
            </a:r>
          </a:p>
        </p:txBody>
      </p:sp>
      <p:sp>
        <p:nvSpPr>
          <p:cNvPr id="2051" name="Piccolo"/>
          <p:cNvSpPr/>
          <p:nvPr/>
        </p:nvSpPr>
        <p:spPr>
          <a:xfrm>
            <a:off x="11262690" y="6839979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Piccolo</a:t>
            </a:r>
          </a:p>
        </p:txBody>
      </p:sp>
      <p:sp>
        <p:nvSpPr>
          <p:cNvPr id="2052" name="Accordion"/>
          <p:cNvSpPr/>
          <p:nvPr/>
        </p:nvSpPr>
        <p:spPr>
          <a:xfrm>
            <a:off x="11279298" y="8808707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Accordion</a:t>
            </a:r>
          </a:p>
        </p:txBody>
      </p:sp>
      <p:sp>
        <p:nvSpPr>
          <p:cNvPr id="2053" name="Circle"/>
          <p:cNvSpPr/>
          <p:nvPr/>
        </p:nvSpPr>
        <p:spPr>
          <a:xfrm>
            <a:off x="11258890" y="4866607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54" name="Line"/>
          <p:cNvSpPr/>
          <p:nvPr/>
        </p:nvSpPr>
        <p:spPr>
          <a:xfrm flipV="1">
            <a:off x="12202513" y="4909011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55" name="Line"/>
          <p:cNvSpPr/>
          <p:nvPr/>
        </p:nvSpPr>
        <p:spPr>
          <a:xfrm flipH="1">
            <a:off x="11427575" y="5323174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56" name="Line"/>
          <p:cNvSpPr/>
          <p:nvPr/>
        </p:nvSpPr>
        <p:spPr>
          <a:xfrm flipH="1" flipV="1">
            <a:off x="11461288" y="5267278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57" name="Circle"/>
          <p:cNvSpPr/>
          <p:nvPr/>
        </p:nvSpPr>
        <p:spPr>
          <a:xfrm>
            <a:off x="11276334" y="2929942"/>
            <a:ext cx="1852464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58" name="Line"/>
          <p:cNvSpPr/>
          <p:nvPr/>
        </p:nvSpPr>
        <p:spPr>
          <a:xfrm flipV="1">
            <a:off x="12219957" y="2972346"/>
            <a:ext cx="1" cy="17702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59" name="Line"/>
          <p:cNvSpPr/>
          <p:nvPr/>
        </p:nvSpPr>
        <p:spPr>
          <a:xfrm flipH="1">
            <a:off x="11445020" y="338650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60" name="Line"/>
          <p:cNvSpPr/>
          <p:nvPr/>
        </p:nvSpPr>
        <p:spPr>
          <a:xfrm flipH="1" flipV="1">
            <a:off x="11478732" y="3330613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61" name="Circle"/>
          <p:cNvSpPr/>
          <p:nvPr/>
        </p:nvSpPr>
        <p:spPr>
          <a:xfrm>
            <a:off x="11258890" y="6856583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62" name="Line"/>
          <p:cNvSpPr/>
          <p:nvPr/>
        </p:nvSpPr>
        <p:spPr>
          <a:xfrm flipV="1">
            <a:off x="12202513" y="6898987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63" name="Line"/>
          <p:cNvSpPr/>
          <p:nvPr/>
        </p:nvSpPr>
        <p:spPr>
          <a:xfrm flipH="1">
            <a:off x="11427575" y="731315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64" name="Line"/>
          <p:cNvSpPr/>
          <p:nvPr/>
        </p:nvSpPr>
        <p:spPr>
          <a:xfrm flipH="1" flipV="1">
            <a:off x="11461288" y="725725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65" name="Circle"/>
          <p:cNvSpPr/>
          <p:nvPr/>
        </p:nvSpPr>
        <p:spPr>
          <a:xfrm>
            <a:off x="11258890" y="8808106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66" name="Line"/>
          <p:cNvSpPr/>
          <p:nvPr/>
        </p:nvSpPr>
        <p:spPr>
          <a:xfrm flipV="1">
            <a:off x="12202513" y="8850510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67" name="Line"/>
          <p:cNvSpPr/>
          <p:nvPr/>
        </p:nvSpPr>
        <p:spPr>
          <a:xfrm flipH="1">
            <a:off x="11427575" y="9264673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68" name="Line"/>
          <p:cNvSpPr/>
          <p:nvPr/>
        </p:nvSpPr>
        <p:spPr>
          <a:xfrm flipH="1" flipV="1">
            <a:off x="11461288" y="920877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69" name="Viola"/>
          <p:cNvSpPr/>
          <p:nvPr/>
        </p:nvSpPr>
        <p:spPr>
          <a:xfrm>
            <a:off x="13030514" y="1960715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Viola</a:t>
            </a:r>
          </a:p>
        </p:txBody>
      </p:sp>
      <p:sp>
        <p:nvSpPr>
          <p:cNvPr id="2070" name="Harp"/>
          <p:cNvSpPr/>
          <p:nvPr/>
        </p:nvSpPr>
        <p:spPr>
          <a:xfrm>
            <a:off x="13022767" y="3946361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3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Harp</a:t>
            </a:r>
          </a:p>
        </p:txBody>
      </p:sp>
      <p:sp>
        <p:nvSpPr>
          <p:cNvPr id="2071" name="Bassoon"/>
          <p:cNvSpPr/>
          <p:nvPr/>
        </p:nvSpPr>
        <p:spPr>
          <a:xfrm>
            <a:off x="13020806" y="5926732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Bassoon</a:t>
            </a:r>
          </a:p>
        </p:txBody>
      </p:sp>
      <p:sp>
        <p:nvSpPr>
          <p:cNvPr id="2072" name="Guiro"/>
          <p:cNvSpPr/>
          <p:nvPr/>
        </p:nvSpPr>
        <p:spPr>
          <a:xfrm>
            <a:off x="13010869" y="7908356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Guiro</a:t>
            </a:r>
          </a:p>
        </p:txBody>
      </p:sp>
      <p:sp>
        <p:nvSpPr>
          <p:cNvPr id="2073" name="Sitar"/>
          <p:cNvSpPr/>
          <p:nvPr/>
        </p:nvSpPr>
        <p:spPr>
          <a:xfrm>
            <a:off x="13007480" y="9899897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Sitar</a:t>
            </a:r>
          </a:p>
        </p:txBody>
      </p:sp>
      <p:sp>
        <p:nvSpPr>
          <p:cNvPr id="2074" name="Circle"/>
          <p:cNvSpPr/>
          <p:nvPr/>
        </p:nvSpPr>
        <p:spPr>
          <a:xfrm>
            <a:off x="13010869" y="7908356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75" name="Line"/>
          <p:cNvSpPr/>
          <p:nvPr/>
        </p:nvSpPr>
        <p:spPr>
          <a:xfrm flipV="1">
            <a:off x="13954492" y="7950760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76" name="Line"/>
          <p:cNvSpPr/>
          <p:nvPr/>
        </p:nvSpPr>
        <p:spPr>
          <a:xfrm flipH="1">
            <a:off x="13179554" y="836492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77" name="Line"/>
          <p:cNvSpPr/>
          <p:nvPr/>
        </p:nvSpPr>
        <p:spPr>
          <a:xfrm flipH="1" flipV="1">
            <a:off x="13213267" y="8309027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78" name="Circle"/>
          <p:cNvSpPr/>
          <p:nvPr/>
        </p:nvSpPr>
        <p:spPr>
          <a:xfrm>
            <a:off x="13010869" y="9854770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79" name="Line"/>
          <p:cNvSpPr/>
          <p:nvPr/>
        </p:nvSpPr>
        <p:spPr>
          <a:xfrm flipV="1">
            <a:off x="13954492" y="9897174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80" name="Line"/>
          <p:cNvSpPr/>
          <p:nvPr/>
        </p:nvSpPr>
        <p:spPr>
          <a:xfrm flipH="1">
            <a:off x="13179554" y="10311337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81" name="Line"/>
          <p:cNvSpPr/>
          <p:nvPr/>
        </p:nvSpPr>
        <p:spPr>
          <a:xfrm flipH="1" flipV="1">
            <a:off x="13213267" y="10255441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82" name="Circle"/>
          <p:cNvSpPr/>
          <p:nvPr/>
        </p:nvSpPr>
        <p:spPr>
          <a:xfrm>
            <a:off x="13027496" y="5936747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83" name="Line"/>
          <p:cNvSpPr/>
          <p:nvPr/>
        </p:nvSpPr>
        <p:spPr>
          <a:xfrm flipV="1">
            <a:off x="13971119" y="5979150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84" name="Line"/>
          <p:cNvSpPr/>
          <p:nvPr/>
        </p:nvSpPr>
        <p:spPr>
          <a:xfrm flipH="1">
            <a:off x="13196181" y="639331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85" name="Line"/>
          <p:cNvSpPr/>
          <p:nvPr/>
        </p:nvSpPr>
        <p:spPr>
          <a:xfrm flipH="1" flipV="1">
            <a:off x="13229894" y="6337417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86" name="Circle"/>
          <p:cNvSpPr/>
          <p:nvPr/>
        </p:nvSpPr>
        <p:spPr>
          <a:xfrm>
            <a:off x="13010869" y="3937991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87" name="Line"/>
          <p:cNvSpPr/>
          <p:nvPr/>
        </p:nvSpPr>
        <p:spPr>
          <a:xfrm flipV="1">
            <a:off x="13954492" y="3980395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88" name="Line"/>
          <p:cNvSpPr/>
          <p:nvPr/>
        </p:nvSpPr>
        <p:spPr>
          <a:xfrm flipH="1">
            <a:off x="13179554" y="4394558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89" name="Line"/>
          <p:cNvSpPr/>
          <p:nvPr/>
        </p:nvSpPr>
        <p:spPr>
          <a:xfrm flipH="1" flipV="1">
            <a:off x="13213267" y="4338662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90" name="Circle"/>
          <p:cNvSpPr/>
          <p:nvPr/>
        </p:nvSpPr>
        <p:spPr>
          <a:xfrm>
            <a:off x="13010869" y="1964089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91" name="Line"/>
          <p:cNvSpPr/>
          <p:nvPr/>
        </p:nvSpPr>
        <p:spPr>
          <a:xfrm flipV="1">
            <a:off x="13954492" y="2006493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92" name="Line"/>
          <p:cNvSpPr/>
          <p:nvPr/>
        </p:nvSpPr>
        <p:spPr>
          <a:xfrm flipH="1">
            <a:off x="13179554" y="2420656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93" name="Line"/>
          <p:cNvSpPr/>
          <p:nvPr/>
        </p:nvSpPr>
        <p:spPr>
          <a:xfrm flipH="1" flipV="1">
            <a:off x="13213267" y="2364760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94" name="Lute"/>
          <p:cNvSpPr/>
          <p:nvPr/>
        </p:nvSpPr>
        <p:spPr>
          <a:xfrm>
            <a:off x="14831483" y="2992710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Lute</a:t>
            </a:r>
          </a:p>
        </p:txBody>
      </p:sp>
      <p:sp>
        <p:nvSpPr>
          <p:cNvPr id="2095" name="Claves"/>
          <p:cNvSpPr/>
          <p:nvPr/>
        </p:nvSpPr>
        <p:spPr>
          <a:xfrm>
            <a:off x="14826755" y="4918141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Claves</a:t>
            </a:r>
          </a:p>
        </p:txBody>
      </p:sp>
      <p:sp>
        <p:nvSpPr>
          <p:cNvPr id="2096" name="French Horn"/>
          <p:cNvSpPr/>
          <p:nvPr/>
        </p:nvSpPr>
        <p:spPr>
          <a:xfrm>
            <a:off x="14833260" y="6899355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French Horn</a:t>
            </a:r>
          </a:p>
        </p:txBody>
      </p:sp>
      <p:sp>
        <p:nvSpPr>
          <p:cNvPr id="2097" name="Oboe"/>
          <p:cNvSpPr/>
          <p:nvPr/>
        </p:nvSpPr>
        <p:spPr>
          <a:xfrm>
            <a:off x="14826755" y="8877637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Oboe</a:t>
            </a:r>
          </a:p>
        </p:txBody>
      </p:sp>
      <p:sp>
        <p:nvSpPr>
          <p:cNvPr id="2098" name="Circle"/>
          <p:cNvSpPr/>
          <p:nvPr/>
        </p:nvSpPr>
        <p:spPr>
          <a:xfrm>
            <a:off x="14831483" y="3001080"/>
            <a:ext cx="1852464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99" name="Line"/>
          <p:cNvSpPr/>
          <p:nvPr/>
        </p:nvSpPr>
        <p:spPr>
          <a:xfrm flipV="1">
            <a:off x="15775106" y="3043484"/>
            <a:ext cx="1" cy="17702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00" name="Line"/>
          <p:cNvSpPr/>
          <p:nvPr/>
        </p:nvSpPr>
        <p:spPr>
          <a:xfrm flipH="1">
            <a:off x="15000168" y="3457646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01" name="Line"/>
          <p:cNvSpPr/>
          <p:nvPr/>
        </p:nvSpPr>
        <p:spPr>
          <a:xfrm flipH="1" flipV="1">
            <a:off x="15033882" y="3401751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02" name="Circle"/>
          <p:cNvSpPr/>
          <p:nvPr/>
        </p:nvSpPr>
        <p:spPr>
          <a:xfrm>
            <a:off x="14841808" y="4918141"/>
            <a:ext cx="1852464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03" name="Line"/>
          <p:cNvSpPr/>
          <p:nvPr/>
        </p:nvSpPr>
        <p:spPr>
          <a:xfrm flipV="1">
            <a:off x="15785431" y="4960545"/>
            <a:ext cx="1" cy="17702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04" name="Line"/>
          <p:cNvSpPr/>
          <p:nvPr/>
        </p:nvSpPr>
        <p:spPr>
          <a:xfrm flipH="1">
            <a:off x="15010493" y="537470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05" name="Line"/>
          <p:cNvSpPr/>
          <p:nvPr/>
        </p:nvSpPr>
        <p:spPr>
          <a:xfrm flipH="1" flipV="1">
            <a:off x="15044207" y="531881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06" name="Circle"/>
          <p:cNvSpPr/>
          <p:nvPr/>
        </p:nvSpPr>
        <p:spPr>
          <a:xfrm>
            <a:off x="14833258" y="6893207"/>
            <a:ext cx="1852464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07" name="Line"/>
          <p:cNvSpPr/>
          <p:nvPr/>
        </p:nvSpPr>
        <p:spPr>
          <a:xfrm flipV="1">
            <a:off x="15776881" y="6935611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08" name="Line"/>
          <p:cNvSpPr/>
          <p:nvPr/>
        </p:nvSpPr>
        <p:spPr>
          <a:xfrm flipH="1">
            <a:off x="15001944" y="7349774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09" name="Line"/>
          <p:cNvSpPr/>
          <p:nvPr/>
        </p:nvSpPr>
        <p:spPr>
          <a:xfrm flipH="1" flipV="1">
            <a:off x="15035657" y="7293878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10" name="Circle"/>
          <p:cNvSpPr/>
          <p:nvPr/>
        </p:nvSpPr>
        <p:spPr>
          <a:xfrm>
            <a:off x="14833258" y="8894409"/>
            <a:ext cx="1852464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11" name="Line"/>
          <p:cNvSpPr/>
          <p:nvPr/>
        </p:nvSpPr>
        <p:spPr>
          <a:xfrm flipV="1">
            <a:off x="15776881" y="8936813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12" name="Line"/>
          <p:cNvSpPr/>
          <p:nvPr/>
        </p:nvSpPr>
        <p:spPr>
          <a:xfrm flipH="1">
            <a:off x="15001944" y="935097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13" name="Line"/>
          <p:cNvSpPr/>
          <p:nvPr/>
        </p:nvSpPr>
        <p:spPr>
          <a:xfrm flipH="1" flipV="1">
            <a:off x="15035657" y="929508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14" name="Tunnel">
            <a:hlinkClick r:id="rId3" action="ppaction://hlinksldjump"/>
          </p:cNvPr>
          <p:cNvSpPr/>
          <p:nvPr/>
        </p:nvSpPr>
        <p:spPr>
          <a:xfrm>
            <a:off x="16605701" y="5936747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Tunnel</a:t>
            </a:r>
          </a:p>
        </p:txBody>
      </p:sp>
      <p:sp>
        <p:nvSpPr>
          <p:cNvPr id="2115" name="Post">
            <a:hlinkClick r:id="rId3" action="ppaction://hlinksldjump"/>
          </p:cNvPr>
          <p:cNvSpPr/>
          <p:nvPr/>
        </p:nvSpPr>
        <p:spPr>
          <a:xfrm>
            <a:off x="16599196" y="7915029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Post</a:t>
            </a:r>
          </a:p>
        </p:txBody>
      </p:sp>
      <p:sp>
        <p:nvSpPr>
          <p:cNvPr id="2116" name="Bridge">
            <a:hlinkClick r:id="rId4" action="ppaction://hlinksldjump"/>
          </p:cNvPr>
          <p:cNvSpPr/>
          <p:nvPr/>
        </p:nvSpPr>
        <p:spPr>
          <a:xfrm>
            <a:off x="16607773" y="3939379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Bridge</a:t>
            </a:r>
          </a:p>
        </p:txBody>
      </p:sp>
      <p:sp>
        <p:nvSpPr>
          <p:cNvPr id="2117" name="Shape"/>
          <p:cNvSpPr/>
          <p:nvPr/>
        </p:nvSpPr>
        <p:spPr>
          <a:xfrm>
            <a:off x="18439241" y="3954439"/>
            <a:ext cx="5088966" cy="5674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" y="14022"/>
                </a:moveTo>
                <a:lnTo>
                  <a:pt x="208" y="21511"/>
                </a:lnTo>
                <a:lnTo>
                  <a:pt x="163" y="21600"/>
                </a:lnTo>
                <a:lnTo>
                  <a:pt x="21600" y="11011"/>
                </a:lnTo>
                <a:lnTo>
                  <a:pt x="304" y="180"/>
                </a:lnTo>
                <a:lnTo>
                  <a:pt x="0" y="0"/>
                </a:lnTo>
                <a:lnTo>
                  <a:pt x="112" y="14022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7633"/>
                </a:schemeClr>
              </a:gs>
              <a:gs pos="100000">
                <a:srgbClr val="000000">
                  <a:alpha val="57633"/>
                </a:srgbClr>
              </a:gs>
            </a:gsLst>
            <a:lin ang="15600000"/>
          </a:gradFill>
          <a:ln w="38100">
            <a:solidFill>
              <a:schemeClr val="accent5">
                <a:alpha val="5763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18" name="Any item that is NOT part…"/>
          <p:cNvSpPr txBox="1"/>
          <p:nvPr/>
        </p:nvSpPr>
        <p:spPr>
          <a:xfrm>
            <a:off x="1472806" y="11570414"/>
            <a:ext cx="6316676" cy="1871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300">
                <a:latin typeface="DIN Condensed Bold"/>
                <a:ea typeface="DIN Condensed Bold"/>
                <a:cs typeface="DIN Condensed Bold"/>
                <a:sym typeface="DIN Condensed Bold"/>
              </a:defRPr>
            </a:pPr>
            <a:r>
              <a:rPr dirty="0"/>
              <a:t>Any item that is </a:t>
            </a:r>
            <a:r>
              <a:rPr dirty="0">
                <a:solidFill>
                  <a:schemeClr val="accent5"/>
                </a:solidFill>
              </a:rPr>
              <a:t>NOT</a:t>
            </a:r>
            <a:r>
              <a:rPr dirty="0"/>
              <a:t> part </a:t>
            </a:r>
          </a:p>
          <a:p>
            <a:pPr>
              <a:defRPr sz="6300">
                <a:latin typeface="DIN Condensed Bold"/>
                <a:ea typeface="DIN Condensed Bold"/>
                <a:cs typeface="DIN Condensed Bold"/>
                <a:sym typeface="DIN Condensed Bold"/>
              </a:defRPr>
            </a:pPr>
            <a:r>
              <a:rPr dirty="0"/>
              <a:t>of a Ukulele is a </a:t>
            </a:r>
            <a:r>
              <a:rPr dirty="0">
                <a:solidFill>
                  <a:schemeClr val="accent5"/>
                </a:solidFill>
              </a:rPr>
              <a:t>LIE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8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1"/>
                                      </p:to>
                                    </p:set>
                                    <p:animEffect filter="image" prLst="opacity: 0.51; ">
                                      <p:cBhvr>
                                        <p:cTn id="7" dur="indefinite" fill="hold"/>
                                        <p:tgtEl>
                                          <p:spTgt spid="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0"/>
                                        <p:tgtEl>
                                          <p:spTgt spid="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2" grpId="1" animBg="1" advAuto="0"/>
      <p:bldP spid="2117" grpId="2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" name="Shape"/>
          <p:cNvSpPr/>
          <p:nvPr/>
        </p:nvSpPr>
        <p:spPr>
          <a:xfrm>
            <a:off x="41488" y="124291"/>
            <a:ext cx="24301023" cy="13467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21" name="Shape"/>
          <p:cNvSpPr/>
          <p:nvPr/>
        </p:nvSpPr>
        <p:spPr>
          <a:xfrm>
            <a:off x="447381" y="403922"/>
            <a:ext cx="23489238" cy="12908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22" name="Shape"/>
          <p:cNvSpPr/>
          <p:nvPr/>
        </p:nvSpPr>
        <p:spPr>
          <a:xfrm>
            <a:off x="840594" y="687068"/>
            <a:ext cx="22702812" cy="12341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23" name="Shape"/>
          <p:cNvSpPr/>
          <p:nvPr/>
        </p:nvSpPr>
        <p:spPr>
          <a:xfrm>
            <a:off x="994354" y="764612"/>
            <a:ext cx="22395292" cy="12186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rgbClr val="A9A9A9"/>
              </a:gs>
              <a:gs pos="100000">
                <a:srgbClr val="434343"/>
              </a:gs>
            </a:gsLst>
            <a:lin ang="2045158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24" name="Circle"/>
          <p:cNvSpPr/>
          <p:nvPr/>
        </p:nvSpPr>
        <p:spPr>
          <a:xfrm>
            <a:off x="2458342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25" name="Trapezium"/>
          <p:cNvSpPr/>
          <p:nvPr/>
        </p:nvSpPr>
        <p:spPr>
          <a:xfrm rot="5387459" flipH="1">
            <a:off x="2607403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26" name="Circle"/>
          <p:cNvSpPr/>
          <p:nvPr/>
        </p:nvSpPr>
        <p:spPr>
          <a:xfrm>
            <a:off x="4171835" y="687201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27" name="Circle"/>
          <p:cNvSpPr/>
          <p:nvPr/>
        </p:nvSpPr>
        <p:spPr>
          <a:xfrm>
            <a:off x="5944974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28" name="Circle"/>
          <p:cNvSpPr/>
          <p:nvPr/>
        </p:nvSpPr>
        <p:spPr>
          <a:xfrm>
            <a:off x="7704782" y="881641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29" name="Circle"/>
          <p:cNvSpPr/>
          <p:nvPr/>
        </p:nvSpPr>
        <p:spPr>
          <a:xfrm>
            <a:off x="9477921" y="9910639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30" name="Circle"/>
          <p:cNvSpPr/>
          <p:nvPr/>
        </p:nvSpPr>
        <p:spPr>
          <a:xfrm>
            <a:off x="11252437" y="108182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31" name="Circle"/>
          <p:cNvSpPr/>
          <p:nvPr/>
        </p:nvSpPr>
        <p:spPr>
          <a:xfrm>
            <a:off x="11252437" y="88121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32" name="Circle"/>
          <p:cNvSpPr/>
          <p:nvPr/>
        </p:nvSpPr>
        <p:spPr>
          <a:xfrm>
            <a:off x="11252437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33" name="Circle"/>
          <p:cNvSpPr/>
          <p:nvPr/>
        </p:nvSpPr>
        <p:spPr>
          <a:xfrm>
            <a:off x="11252437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34" name="Circle"/>
          <p:cNvSpPr/>
          <p:nvPr/>
        </p:nvSpPr>
        <p:spPr>
          <a:xfrm>
            <a:off x="11265768" y="292716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35" name="Circle"/>
          <p:cNvSpPr/>
          <p:nvPr/>
        </p:nvSpPr>
        <p:spPr>
          <a:xfrm>
            <a:off x="11265768" y="98772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36" name="Circle"/>
          <p:cNvSpPr/>
          <p:nvPr/>
        </p:nvSpPr>
        <p:spPr>
          <a:xfrm>
            <a:off x="9477921" y="1960953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37" name="Circle"/>
          <p:cNvSpPr/>
          <p:nvPr/>
        </p:nvSpPr>
        <p:spPr>
          <a:xfrm>
            <a:off x="9477921" y="3937991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38" name="Circle"/>
          <p:cNvSpPr/>
          <p:nvPr/>
        </p:nvSpPr>
        <p:spPr>
          <a:xfrm>
            <a:off x="9477921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39" name="Circle"/>
          <p:cNvSpPr/>
          <p:nvPr/>
        </p:nvSpPr>
        <p:spPr>
          <a:xfrm>
            <a:off x="9477921" y="7925545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40" name="Circle"/>
          <p:cNvSpPr/>
          <p:nvPr/>
        </p:nvSpPr>
        <p:spPr>
          <a:xfrm>
            <a:off x="7704782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41" name="Circle"/>
          <p:cNvSpPr/>
          <p:nvPr/>
        </p:nvSpPr>
        <p:spPr>
          <a:xfrm>
            <a:off x="7704782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42" name="Circle"/>
          <p:cNvSpPr/>
          <p:nvPr/>
        </p:nvSpPr>
        <p:spPr>
          <a:xfrm>
            <a:off x="7704782" y="2927167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43" name="Circle"/>
          <p:cNvSpPr/>
          <p:nvPr/>
        </p:nvSpPr>
        <p:spPr>
          <a:xfrm>
            <a:off x="5944974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44" name="Circle"/>
          <p:cNvSpPr/>
          <p:nvPr/>
        </p:nvSpPr>
        <p:spPr>
          <a:xfrm>
            <a:off x="5944974" y="5931768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45" name="Circle"/>
          <p:cNvSpPr/>
          <p:nvPr/>
        </p:nvSpPr>
        <p:spPr>
          <a:xfrm>
            <a:off x="4171835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146" name="Bridge Logo.jpeg" descr="Bridge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11" y="285831"/>
            <a:ext cx="5590092" cy="3144427"/>
          </a:xfrm>
          <a:prstGeom prst="rect">
            <a:avLst/>
          </a:prstGeom>
          <a:ln w="12700">
            <a:miter lim="400000"/>
          </a:ln>
        </p:spPr>
      </p:pic>
      <p:sp>
        <p:nvSpPr>
          <p:cNvPr id="2147" name="Circle"/>
          <p:cNvSpPr/>
          <p:nvPr/>
        </p:nvSpPr>
        <p:spPr>
          <a:xfrm>
            <a:off x="13010869" y="990661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48" name="Circle"/>
          <p:cNvSpPr/>
          <p:nvPr/>
        </p:nvSpPr>
        <p:spPr>
          <a:xfrm>
            <a:off x="13010869" y="195692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49" name="Circle"/>
          <p:cNvSpPr/>
          <p:nvPr/>
        </p:nvSpPr>
        <p:spPr>
          <a:xfrm>
            <a:off x="13010869" y="393396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50" name="Circle"/>
          <p:cNvSpPr/>
          <p:nvPr/>
        </p:nvSpPr>
        <p:spPr>
          <a:xfrm>
            <a:off x="13010869" y="592774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51" name="Circle"/>
          <p:cNvSpPr/>
          <p:nvPr/>
        </p:nvSpPr>
        <p:spPr>
          <a:xfrm>
            <a:off x="13010869" y="792151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52" name="Circle"/>
          <p:cNvSpPr/>
          <p:nvPr/>
        </p:nvSpPr>
        <p:spPr>
          <a:xfrm>
            <a:off x="14826755" y="887639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53" name="Circle"/>
          <p:cNvSpPr/>
          <p:nvPr/>
        </p:nvSpPr>
        <p:spPr>
          <a:xfrm>
            <a:off x="14826755" y="6899355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54" name="Circle"/>
          <p:cNvSpPr/>
          <p:nvPr/>
        </p:nvSpPr>
        <p:spPr>
          <a:xfrm>
            <a:off x="14826755" y="4926584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55" name="Circle"/>
          <p:cNvSpPr/>
          <p:nvPr/>
        </p:nvSpPr>
        <p:spPr>
          <a:xfrm>
            <a:off x="14826755" y="298714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56" name="Circle"/>
          <p:cNvSpPr/>
          <p:nvPr/>
        </p:nvSpPr>
        <p:spPr>
          <a:xfrm>
            <a:off x="16586562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57" name="Circle"/>
          <p:cNvSpPr/>
          <p:nvPr/>
        </p:nvSpPr>
        <p:spPr>
          <a:xfrm>
            <a:off x="16586562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58" name="Circle"/>
          <p:cNvSpPr/>
          <p:nvPr/>
        </p:nvSpPr>
        <p:spPr>
          <a:xfrm>
            <a:off x="16599196" y="5936746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59" name="Circle"/>
          <p:cNvSpPr/>
          <p:nvPr/>
        </p:nvSpPr>
        <p:spPr>
          <a:xfrm>
            <a:off x="18401073" y="6934471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60" name="Circle"/>
          <p:cNvSpPr/>
          <p:nvPr/>
        </p:nvSpPr>
        <p:spPr>
          <a:xfrm>
            <a:off x="18401073" y="4929066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61" name="Circle"/>
          <p:cNvSpPr/>
          <p:nvPr/>
        </p:nvSpPr>
        <p:spPr>
          <a:xfrm>
            <a:off x="20175588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62" name="Trapezium"/>
          <p:cNvSpPr/>
          <p:nvPr/>
        </p:nvSpPr>
        <p:spPr>
          <a:xfrm rot="5387459" flipH="1">
            <a:off x="20324650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63" name="Police"/>
          <p:cNvSpPr/>
          <p:nvPr/>
        </p:nvSpPr>
        <p:spPr>
          <a:xfrm rot="5400000">
            <a:off x="11637530" y="11045590"/>
            <a:ext cx="1108939" cy="1397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32" h="21600" extrusionOk="0">
                <a:moveTo>
                  <a:pt x="9767" y="0"/>
                </a:moveTo>
                <a:cubicBezTo>
                  <a:pt x="6398" y="2795"/>
                  <a:pt x="2476" y="800"/>
                  <a:pt x="2476" y="800"/>
                </a:cubicBezTo>
                <a:lnTo>
                  <a:pt x="0" y="2971"/>
                </a:lnTo>
                <a:cubicBezTo>
                  <a:pt x="0" y="2971"/>
                  <a:pt x="2619" y="6127"/>
                  <a:pt x="818" y="10934"/>
                </a:cubicBezTo>
                <a:cubicBezTo>
                  <a:pt x="-1033" y="15873"/>
                  <a:pt x="698" y="18821"/>
                  <a:pt x="5978" y="20170"/>
                </a:cubicBezTo>
                <a:cubicBezTo>
                  <a:pt x="7959" y="20676"/>
                  <a:pt x="9107" y="21175"/>
                  <a:pt x="9767" y="21600"/>
                </a:cubicBezTo>
                <a:cubicBezTo>
                  <a:pt x="10427" y="21175"/>
                  <a:pt x="11575" y="20676"/>
                  <a:pt x="13556" y="20170"/>
                </a:cubicBezTo>
                <a:cubicBezTo>
                  <a:pt x="18836" y="18821"/>
                  <a:pt x="20567" y="15873"/>
                  <a:pt x="18716" y="10934"/>
                </a:cubicBezTo>
                <a:cubicBezTo>
                  <a:pt x="16915" y="6127"/>
                  <a:pt x="19532" y="2971"/>
                  <a:pt x="19532" y="2971"/>
                </a:cubicBezTo>
                <a:lnTo>
                  <a:pt x="17058" y="800"/>
                </a:lnTo>
                <a:cubicBezTo>
                  <a:pt x="17058" y="800"/>
                  <a:pt x="13136" y="2795"/>
                  <a:pt x="9767" y="0"/>
                </a:cubicBezTo>
                <a:close/>
                <a:moveTo>
                  <a:pt x="9767" y="8166"/>
                </a:moveTo>
                <a:lnTo>
                  <a:pt x="11276" y="10848"/>
                </a:lnTo>
                <a:lnTo>
                  <a:pt x="14651" y="11279"/>
                </a:lnTo>
                <a:lnTo>
                  <a:pt x="12209" y="13367"/>
                </a:lnTo>
                <a:lnTo>
                  <a:pt x="12784" y="16314"/>
                </a:lnTo>
                <a:lnTo>
                  <a:pt x="9767" y="14923"/>
                </a:lnTo>
                <a:lnTo>
                  <a:pt x="6750" y="16314"/>
                </a:lnTo>
                <a:lnTo>
                  <a:pt x="7325" y="13367"/>
                </a:lnTo>
                <a:lnTo>
                  <a:pt x="4883" y="11279"/>
                </a:lnTo>
                <a:lnTo>
                  <a:pt x="8258" y="10848"/>
                </a:lnTo>
                <a:lnTo>
                  <a:pt x="9767" y="8166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64" name="Police"/>
          <p:cNvSpPr/>
          <p:nvPr/>
        </p:nvSpPr>
        <p:spPr>
          <a:xfrm rot="5400000">
            <a:off x="11621692" y="1215068"/>
            <a:ext cx="1108939" cy="1397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32" h="21600" extrusionOk="0">
                <a:moveTo>
                  <a:pt x="9767" y="0"/>
                </a:moveTo>
                <a:cubicBezTo>
                  <a:pt x="6398" y="2795"/>
                  <a:pt x="2476" y="800"/>
                  <a:pt x="2476" y="800"/>
                </a:cubicBezTo>
                <a:lnTo>
                  <a:pt x="0" y="2971"/>
                </a:lnTo>
                <a:cubicBezTo>
                  <a:pt x="0" y="2971"/>
                  <a:pt x="2619" y="6127"/>
                  <a:pt x="818" y="10934"/>
                </a:cubicBezTo>
                <a:cubicBezTo>
                  <a:pt x="-1033" y="15873"/>
                  <a:pt x="698" y="18821"/>
                  <a:pt x="5978" y="20170"/>
                </a:cubicBezTo>
                <a:cubicBezTo>
                  <a:pt x="7959" y="20676"/>
                  <a:pt x="9107" y="21175"/>
                  <a:pt x="9767" y="21600"/>
                </a:cubicBezTo>
                <a:cubicBezTo>
                  <a:pt x="10427" y="21175"/>
                  <a:pt x="11575" y="20676"/>
                  <a:pt x="13556" y="20170"/>
                </a:cubicBezTo>
                <a:cubicBezTo>
                  <a:pt x="18836" y="18821"/>
                  <a:pt x="20567" y="15873"/>
                  <a:pt x="18716" y="10934"/>
                </a:cubicBezTo>
                <a:cubicBezTo>
                  <a:pt x="16915" y="6127"/>
                  <a:pt x="19532" y="2971"/>
                  <a:pt x="19532" y="2971"/>
                </a:cubicBezTo>
                <a:lnTo>
                  <a:pt x="17058" y="800"/>
                </a:lnTo>
                <a:cubicBezTo>
                  <a:pt x="17058" y="800"/>
                  <a:pt x="13136" y="2795"/>
                  <a:pt x="9767" y="0"/>
                </a:cubicBezTo>
                <a:close/>
                <a:moveTo>
                  <a:pt x="9767" y="8166"/>
                </a:moveTo>
                <a:lnTo>
                  <a:pt x="11276" y="10848"/>
                </a:lnTo>
                <a:lnTo>
                  <a:pt x="14651" y="11279"/>
                </a:lnTo>
                <a:lnTo>
                  <a:pt x="12209" y="13367"/>
                </a:lnTo>
                <a:lnTo>
                  <a:pt x="12784" y="16314"/>
                </a:lnTo>
                <a:lnTo>
                  <a:pt x="9767" y="14923"/>
                </a:lnTo>
                <a:lnTo>
                  <a:pt x="6750" y="16314"/>
                </a:lnTo>
                <a:lnTo>
                  <a:pt x="7325" y="13367"/>
                </a:lnTo>
                <a:lnTo>
                  <a:pt x="4883" y="11279"/>
                </a:lnTo>
                <a:lnTo>
                  <a:pt x="8258" y="10848"/>
                </a:lnTo>
                <a:lnTo>
                  <a:pt x="9767" y="8166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65" name="Line"/>
          <p:cNvSpPr/>
          <p:nvPr/>
        </p:nvSpPr>
        <p:spPr>
          <a:xfrm flipV="1">
            <a:off x="5103896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66" name="Line"/>
          <p:cNvSpPr/>
          <p:nvPr/>
        </p:nvSpPr>
        <p:spPr>
          <a:xfrm flipH="1">
            <a:off x="4354358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67" name="Line"/>
          <p:cNvSpPr/>
          <p:nvPr/>
        </p:nvSpPr>
        <p:spPr>
          <a:xfrm flipH="1" flipV="1">
            <a:off x="4362671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68" name="Line"/>
          <p:cNvSpPr/>
          <p:nvPr/>
        </p:nvSpPr>
        <p:spPr>
          <a:xfrm flipV="1">
            <a:off x="6871205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69" name="Line"/>
          <p:cNvSpPr/>
          <p:nvPr/>
        </p:nvSpPr>
        <p:spPr>
          <a:xfrm flipH="1">
            <a:off x="6121668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70" name="Line"/>
          <p:cNvSpPr/>
          <p:nvPr/>
        </p:nvSpPr>
        <p:spPr>
          <a:xfrm flipH="1" flipV="1">
            <a:off x="6129980" y="4359525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71" name="Line"/>
          <p:cNvSpPr/>
          <p:nvPr/>
        </p:nvSpPr>
        <p:spPr>
          <a:xfrm flipV="1">
            <a:off x="5095940" y="695017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72" name="Line"/>
          <p:cNvSpPr/>
          <p:nvPr/>
        </p:nvSpPr>
        <p:spPr>
          <a:xfrm flipH="1">
            <a:off x="4346403" y="731353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73" name="Line"/>
          <p:cNvSpPr/>
          <p:nvPr/>
        </p:nvSpPr>
        <p:spPr>
          <a:xfrm flipH="1" flipV="1">
            <a:off x="4354716" y="728303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74" name="Line"/>
          <p:cNvSpPr/>
          <p:nvPr/>
        </p:nvSpPr>
        <p:spPr>
          <a:xfrm flipV="1">
            <a:off x="6869080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75" name="Line"/>
          <p:cNvSpPr/>
          <p:nvPr/>
        </p:nvSpPr>
        <p:spPr>
          <a:xfrm flipH="1">
            <a:off x="6119542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76" name="Line"/>
          <p:cNvSpPr/>
          <p:nvPr/>
        </p:nvSpPr>
        <p:spPr>
          <a:xfrm flipH="1" flipV="1">
            <a:off x="6127855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77" name="Line"/>
          <p:cNvSpPr/>
          <p:nvPr/>
        </p:nvSpPr>
        <p:spPr>
          <a:xfrm flipV="1">
            <a:off x="8631013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78" name="Line"/>
          <p:cNvSpPr/>
          <p:nvPr/>
        </p:nvSpPr>
        <p:spPr>
          <a:xfrm flipH="1">
            <a:off x="7881475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79" name="Line"/>
          <p:cNvSpPr/>
          <p:nvPr/>
        </p:nvSpPr>
        <p:spPr>
          <a:xfrm flipH="1" flipV="1">
            <a:off x="7889788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80" name="Line"/>
          <p:cNvSpPr/>
          <p:nvPr/>
        </p:nvSpPr>
        <p:spPr>
          <a:xfrm flipV="1">
            <a:off x="8628887" y="301811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81" name="Line"/>
          <p:cNvSpPr/>
          <p:nvPr/>
        </p:nvSpPr>
        <p:spPr>
          <a:xfrm flipH="1">
            <a:off x="7879350" y="33814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82" name="Line"/>
          <p:cNvSpPr/>
          <p:nvPr/>
        </p:nvSpPr>
        <p:spPr>
          <a:xfrm flipH="1" flipV="1">
            <a:off x="7887662" y="3350979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83" name="Line"/>
          <p:cNvSpPr/>
          <p:nvPr/>
        </p:nvSpPr>
        <p:spPr>
          <a:xfrm flipV="1">
            <a:off x="6855886" y="801568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84" name="Line"/>
          <p:cNvSpPr/>
          <p:nvPr/>
        </p:nvSpPr>
        <p:spPr>
          <a:xfrm flipH="1">
            <a:off x="6106349" y="83790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85" name="Line"/>
          <p:cNvSpPr/>
          <p:nvPr/>
        </p:nvSpPr>
        <p:spPr>
          <a:xfrm flipH="1" flipV="1">
            <a:off x="6114662" y="83485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86" name="Line"/>
          <p:cNvSpPr/>
          <p:nvPr/>
        </p:nvSpPr>
        <p:spPr>
          <a:xfrm flipV="1">
            <a:off x="8633138" y="6925812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87" name="Line"/>
          <p:cNvSpPr/>
          <p:nvPr/>
        </p:nvSpPr>
        <p:spPr>
          <a:xfrm flipH="1">
            <a:off x="7883601" y="72891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88" name="Line"/>
          <p:cNvSpPr/>
          <p:nvPr/>
        </p:nvSpPr>
        <p:spPr>
          <a:xfrm flipH="1" flipV="1">
            <a:off x="7891914" y="7258679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89" name="Line"/>
          <p:cNvSpPr/>
          <p:nvPr/>
        </p:nvSpPr>
        <p:spPr>
          <a:xfrm flipV="1">
            <a:off x="862364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90" name="Line"/>
          <p:cNvSpPr/>
          <p:nvPr/>
        </p:nvSpPr>
        <p:spPr>
          <a:xfrm flipH="1">
            <a:off x="7874111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91" name="Line"/>
          <p:cNvSpPr/>
          <p:nvPr/>
        </p:nvSpPr>
        <p:spPr>
          <a:xfrm flipH="1" flipV="1">
            <a:off x="7882424" y="9240303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92" name="Line"/>
          <p:cNvSpPr/>
          <p:nvPr/>
        </p:nvSpPr>
        <p:spPr>
          <a:xfrm flipV="1">
            <a:off x="10411506" y="205816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93" name="Line"/>
          <p:cNvSpPr/>
          <p:nvPr/>
        </p:nvSpPr>
        <p:spPr>
          <a:xfrm flipH="1">
            <a:off x="9661969" y="243422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94" name="Line"/>
          <p:cNvSpPr/>
          <p:nvPr/>
        </p:nvSpPr>
        <p:spPr>
          <a:xfrm flipH="1" flipV="1">
            <a:off x="9657581" y="2391029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95" name="Line"/>
          <p:cNvSpPr/>
          <p:nvPr/>
        </p:nvSpPr>
        <p:spPr>
          <a:xfrm flipV="1">
            <a:off x="10402026" y="400016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96" name="Line"/>
          <p:cNvSpPr/>
          <p:nvPr/>
        </p:nvSpPr>
        <p:spPr>
          <a:xfrm flipH="1">
            <a:off x="9639789" y="4376223"/>
            <a:ext cx="1499077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97" name="Line"/>
          <p:cNvSpPr/>
          <p:nvPr/>
        </p:nvSpPr>
        <p:spPr>
          <a:xfrm flipH="1" flipV="1">
            <a:off x="9673502" y="434572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98" name="Line"/>
          <p:cNvSpPr/>
          <p:nvPr/>
        </p:nvSpPr>
        <p:spPr>
          <a:xfrm flipV="1">
            <a:off x="10425526" y="6027981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99" name="Line"/>
          <p:cNvSpPr/>
          <p:nvPr/>
        </p:nvSpPr>
        <p:spPr>
          <a:xfrm flipH="1">
            <a:off x="9675989" y="6416743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00" name="Line"/>
          <p:cNvSpPr/>
          <p:nvPr/>
        </p:nvSpPr>
        <p:spPr>
          <a:xfrm flipH="1" flipV="1">
            <a:off x="9671601" y="6373547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01" name="Line"/>
          <p:cNvSpPr/>
          <p:nvPr/>
        </p:nvSpPr>
        <p:spPr>
          <a:xfrm flipV="1">
            <a:off x="10412826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02" name="Line"/>
          <p:cNvSpPr/>
          <p:nvPr/>
        </p:nvSpPr>
        <p:spPr>
          <a:xfrm flipH="1">
            <a:off x="9663288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03" name="Line"/>
          <p:cNvSpPr/>
          <p:nvPr/>
        </p:nvSpPr>
        <p:spPr>
          <a:xfrm flipH="1" flipV="1">
            <a:off x="9671601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04" name="Line"/>
          <p:cNvSpPr/>
          <p:nvPr/>
        </p:nvSpPr>
        <p:spPr>
          <a:xfrm flipV="1">
            <a:off x="10402026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05" name="Line"/>
          <p:cNvSpPr/>
          <p:nvPr/>
        </p:nvSpPr>
        <p:spPr>
          <a:xfrm flipH="1">
            <a:off x="9652489" y="8366290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06" name="Line"/>
          <p:cNvSpPr/>
          <p:nvPr/>
        </p:nvSpPr>
        <p:spPr>
          <a:xfrm flipH="1" flipV="1">
            <a:off x="9660802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07" name="Line"/>
          <p:cNvSpPr/>
          <p:nvPr/>
        </p:nvSpPr>
        <p:spPr>
          <a:xfrm flipV="1">
            <a:off x="12191999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08" name="Line"/>
          <p:cNvSpPr/>
          <p:nvPr/>
        </p:nvSpPr>
        <p:spPr>
          <a:xfrm flipH="1">
            <a:off x="11442462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09" name="Line"/>
          <p:cNvSpPr/>
          <p:nvPr/>
        </p:nvSpPr>
        <p:spPr>
          <a:xfrm flipH="1" flipV="1">
            <a:off x="11450774" y="5287850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10" name="Line"/>
          <p:cNvSpPr/>
          <p:nvPr/>
        </p:nvSpPr>
        <p:spPr>
          <a:xfrm flipV="1">
            <a:off x="12193987" y="301048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11" name="Line"/>
          <p:cNvSpPr/>
          <p:nvPr/>
        </p:nvSpPr>
        <p:spPr>
          <a:xfrm flipH="1">
            <a:off x="11444449" y="337385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12" name="Line"/>
          <p:cNvSpPr/>
          <p:nvPr/>
        </p:nvSpPr>
        <p:spPr>
          <a:xfrm flipH="1" flipV="1">
            <a:off x="11452762" y="334335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13" name="Line"/>
          <p:cNvSpPr/>
          <p:nvPr/>
        </p:nvSpPr>
        <p:spPr>
          <a:xfrm flipV="1">
            <a:off x="12197967" y="693269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14" name="Line"/>
          <p:cNvSpPr/>
          <p:nvPr/>
        </p:nvSpPr>
        <p:spPr>
          <a:xfrm flipH="1">
            <a:off x="11448430" y="730875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15" name="Line"/>
          <p:cNvSpPr/>
          <p:nvPr/>
        </p:nvSpPr>
        <p:spPr>
          <a:xfrm flipH="1" flipV="1">
            <a:off x="11444043" y="726556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16" name="Line"/>
          <p:cNvSpPr/>
          <p:nvPr/>
        </p:nvSpPr>
        <p:spPr>
          <a:xfrm flipV="1">
            <a:off x="1219199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17" name="Line"/>
          <p:cNvSpPr/>
          <p:nvPr/>
        </p:nvSpPr>
        <p:spPr>
          <a:xfrm flipH="1">
            <a:off x="11442462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18" name="Line"/>
          <p:cNvSpPr/>
          <p:nvPr/>
        </p:nvSpPr>
        <p:spPr>
          <a:xfrm flipH="1" flipV="1">
            <a:off x="11450774" y="9240303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19" name="Line"/>
          <p:cNvSpPr/>
          <p:nvPr/>
        </p:nvSpPr>
        <p:spPr>
          <a:xfrm flipV="1">
            <a:off x="13953727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20" name="Line"/>
          <p:cNvSpPr/>
          <p:nvPr/>
        </p:nvSpPr>
        <p:spPr>
          <a:xfrm flipH="1">
            <a:off x="13204190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21" name="Line"/>
          <p:cNvSpPr/>
          <p:nvPr/>
        </p:nvSpPr>
        <p:spPr>
          <a:xfrm flipH="1" flipV="1">
            <a:off x="13212503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22" name="Line"/>
          <p:cNvSpPr/>
          <p:nvPr/>
        </p:nvSpPr>
        <p:spPr>
          <a:xfrm flipV="1">
            <a:off x="13945362" y="80156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23" name="Line"/>
          <p:cNvSpPr/>
          <p:nvPr/>
        </p:nvSpPr>
        <p:spPr>
          <a:xfrm flipH="1">
            <a:off x="13195826" y="83789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24" name="Line"/>
          <p:cNvSpPr/>
          <p:nvPr/>
        </p:nvSpPr>
        <p:spPr>
          <a:xfrm flipH="1" flipV="1">
            <a:off x="13204138" y="83484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25" name="Line"/>
          <p:cNvSpPr/>
          <p:nvPr/>
        </p:nvSpPr>
        <p:spPr>
          <a:xfrm flipV="1">
            <a:off x="13937099" y="2036286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26" name="Line"/>
          <p:cNvSpPr/>
          <p:nvPr/>
        </p:nvSpPr>
        <p:spPr>
          <a:xfrm flipH="1">
            <a:off x="13187561" y="239964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27" name="Line"/>
          <p:cNvSpPr/>
          <p:nvPr/>
        </p:nvSpPr>
        <p:spPr>
          <a:xfrm flipH="1" flipV="1">
            <a:off x="13195875" y="236915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28" name="Line"/>
          <p:cNvSpPr/>
          <p:nvPr/>
        </p:nvSpPr>
        <p:spPr>
          <a:xfrm flipV="1">
            <a:off x="1391700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29" name="Line"/>
          <p:cNvSpPr/>
          <p:nvPr/>
        </p:nvSpPr>
        <p:spPr>
          <a:xfrm flipH="1">
            <a:off x="1316746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30" name="Line"/>
          <p:cNvSpPr/>
          <p:nvPr/>
        </p:nvSpPr>
        <p:spPr>
          <a:xfrm flipH="1" flipV="1">
            <a:off x="1317578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31" name="Line"/>
          <p:cNvSpPr/>
          <p:nvPr/>
        </p:nvSpPr>
        <p:spPr>
          <a:xfrm flipV="1">
            <a:off x="13944463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32" name="Line"/>
          <p:cNvSpPr/>
          <p:nvPr/>
        </p:nvSpPr>
        <p:spPr>
          <a:xfrm flipH="1">
            <a:off x="13194925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33" name="Line"/>
          <p:cNvSpPr/>
          <p:nvPr/>
        </p:nvSpPr>
        <p:spPr>
          <a:xfrm flipH="1" flipV="1">
            <a:off x="13203239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34" name="Line"/>
          <p:cNvSpPr/>
          <p:nvPr/>
        </p:nvSpPr>
        <p:spPr>
          <a:xfrm flipV="1">
            <a:off x="15762842" y="3078255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35" name="Line"/>
          <p:cNvSpPr/>
          <p:nvPr/>
        </p:nvSpPr>
        <p:spPr>
          <a:xfrm flipH="1">
            <a:off x="15013304" y="344161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36" name="Line"/>
          <p:cNvSpPr/>
          <p:nvPr/>
        </p:nvSpPr>
        <p:spPr>
          <a:xfrm flipH="1" flipV="1">
            <a:off x="15021618" y="341112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37" name="Line"/>
          <p:cNvSpPr/>
          <p:nvPr/>
        </p:nvSpPr>
        <p:spPr>
          <a:xfrm flipV="1">
            <a:off x="15762842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38" name="Line"/>
          <p:cNvSpPr/>
          <p:nvPr/>
        </p:nvSpPr>
        <p:spPr>
          <a:xfrm flipH="1">
            <a:off x="15013304" y="54140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39" name="Line"/>
          <p:cNvSpPr/>
          <p:nvPr/>
        </p:nvSpPr>
        <p:spPr>
          <a:xfrm flipH="1" flipV="1">
            <a:off x="15008918" y="53708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40" name="Line"/>
          <p:cNvSpPr/>
          <p:nvPr/>
        </p:nvSpPr>
        <p:spPr>
          <a:xfrm flipV="1">
            <a:off x="15780740" y="6992674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41" name="Line"/>
          <p:cNvSpPr/>
          <p:nvPr/>
        </p:nvSpPr>
        <p:spPr>
          <a:xfrm flipH="1">
            <a:off x="15018502" y="739413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42" name="Line"/>
          <p:cNvSpPr/>
          <p:nvPr/>
        </p:nvSpPr>
        <p:spPr>
          <a:xfrm flipH="1" flipV="1">
            <a:off x="15014116" y="732554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43" name="Line"/>
          <p:cNvSpPr/>
          <p:nvPr/>
        </p:nvSpPr>
        <p:spPr>
          <a:xfrm flipV="1">
            <a:off x="15760716" y="897034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44" name="Line"/>
          <p:cNvSpPr/>
          <p:nvPr/>
        </p:nvSpPr>
        <p:spPr>
          <a:xfrm flipH="1">
            <a:off x="15011179" y="933371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45" name="Line"/>
          <p:cNvSpPr/>
          <p:nvPr/>
        </p:nvSpPr>
        <p:spPr>
          <a:xfrm flipH="1" flipV="1">
            <a:off x="15019492" y="930321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46" name="Line"/>
          <p:cNvSpPr/>
          <p:nvPr/>
        </p:nvSpPr>
        <p:spPr>
          <a:xfrm flipV="1">
            <a:off x="1751279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47" name="Line"/>
          <p:cNvSpPr/>
          <p:nvPr/>
        </p:nvSpPr>
        <p:spPr>
          <a:xfrm flipH="1">
            <a:off x="1676325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48" name="Line"/>
          <p:cNvSpPr/>
          <p:nvPr/>
        </p:nvSpPr>
        <p:spPr>
          <a:xfrm flipH="1" flipV="1">
            <a:off x="1677157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49" name="Line"/>
          <p:cNvSpPr/>
          <p:nvPr/>
        </p:nvSpPr>
        <p:spPr>
          <a:xfrm flipV="1">
            <a:off x="17520524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50" name="Line"/>
          <p:cNvSpPr/>
          <p:nvPr/>
        </p:nvSpPr>
        <p:spPr>
          <a:xfrm flipH="1">
            <a:off x="16770986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51" name="Line"/>
          <p:cNvSpPr/>
          <p:nvPr/>
        </p:nvSpPr>
        <p:spPr>
          <a:xfrm flipH="1" flipV="1">
            <a:off x="16779299" y="6343834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52" name="Line"/>
          <p:cNvSpPr/>
          <p:nvPr/>
        </p:nvSpPr>
        <p:spPr>
          <a:xfrm flipV="1">
            <a:off x="17512794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53" name="Line"/>
          <p:cNvSpPr/>
          <p:nvPr/>
        </p:nvSpPr>
        <p:spPr>
          <a:xfrm flipH="1">
            <a:off x="16763256" y="83662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54" name="Line"/>
          <p:cNvSpPr/>
          <p:nvPr/>
        </p:nvSpPr>
        <p:spPr>
          <a:xfrm flipH="1" flipV="1">
            <a:off x="16771570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55" name="Line"/>
          <p:cNvSpPr/>
          <p:nvPr/>
        </p:nvSpPr>
        <p:spPr>
          <a:xfrm flipV="1">
            <a:off x="19337526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56" name="Line"/>
          <p:cNvSpPr/>
          <p:nvPr/>
        </p:nvSpPr>
        <p:spPr>
          <a:xfrm flipH="1">
            <a:off x="18587988" y="53886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57" name="Line"/>
          <p:cNvSpPr/>
          <p:nvPr/>
        </p:nvSpPr>
        <p:spPr>
          <a:xfrm flipH="1" flipV="1">
            <a:off x="18596302" y="53581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58" name="Line"/>
          <p:cNvSpPr/>
          <p:nvPr/>
        </p:nvSpPr>
        <p:spPr>
          <a:xfrm flipV="1">
            <a:off x="19327305" y="699619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59" name="Line"/>
          <p:cNvSpPr/>
          <p:nvPr/>
        </p:nvSpPr>
        <p:spPr>
          <a:xfrm flipH="1">
            <a:off x="18577767" y="735956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60" name="Line"/>
          <p:cNvSpPr/>
          <p:nvPr/>
        </p:nvSpPr>
        <p:spPr>
          <a:xfrm flipH="1" flipV="1">
            <a:off x="18586081" y="732906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61" name="Floor Tom"/>
          <p:cNvSpPr/>
          <p:nvPr/>
        </p:nvSpPr>
        <p:spPr>
          <a:xfrm>
            <a:off x="4185167" y="4865303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Floor Tom</a:t>
            </a:r>
          </a:p>
        </p:txBody>
      </p:sp>
      <p:sp>
        <p:nvSpPr>
          <p:cNvPr id="2262" name="Parts of a Ukulele"/>
          <p:cNvSpPr txBox="1"/>
          <p:nvPr/>
        </p:nvSpPr>
        <p:spPr>
          <a:xfrm>
            <a:off x="16590964" y="637708"/>
            <a:ext cx="6326506" cy="124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t>Parts of a Ukulele</a:t>
            </a:r>
          </a:p>
        </p:txBody>
      </p:sp>
      <p:sp>
        <p:nvSpPr>
          <p:cNvPr id="2263" name="Violin"/>
          <p:cNvSpPr/>
          <p:nvPr/>
        </p:nvSpPr>
        <p:spPr>
          <a:xfrm>
            <a:off x="4184468" y="6877050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Violin</a:t>
            </a:r>
          </a:p>
        </p:txBody>
      </p:sp>
      <p:sp>
        <p:nvSpPr>
          <p:cNvPr id="2264" name="Circle"/>
          <p:cNvSpPr/>
          <p:nvPr/>
        </p:nvSpPr>
        <p:spPr>
          <a:xfrm>
            <a:off x="4172467" y="4865303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65" name="Line"/>
          <p:cNvSpPr/>
          <p:nvPr/>
        </p:nvSpPr>
        <p:spPr>
          <a:xfrm flipV="1">
            <a:off x="5116089" y="4907707"/>
            <a:ext cx="1" cy="17702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66" name="Line"/>
          <p:cNvSpPr/>
          <p:nvPr/>
        </p:nvSpPr>
        <p:spPr>
          <a:xfrm flipH="1">
            <a:off x="4341152" y="532186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67" name="Line"/>
          <p:cNvSpPr/>
          <p:nvPr/>
        </p:nvSpPr>
        <p:spPr>
          <a:xfrm flipH="1" flipV="1">
            <a:off x="4374864" y="5265973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68" name="Trumpet"/>
          <p:cNvSpPr/>
          <p:nvPr/>
        </p:nvSpPr>
        <p:spPr>
          <a:xfrm>
            <a:off x="5939598" y="3937991"/>
            <a:ext cx="1852464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Trumpet</a:t>
            </a:r>
          </a:p>
        </p:txBody>
      </p:sp>
      <p:sp>
        <p:nvSpPr>
          <p:cNvPr id="2269" name="Cabasa"/>
          <p:cNvSpPr/>
          <p:nvPr/>
        </p:nvSpPr>
        <p:spPr>
          <a:xfrm>
            <a:off x="5944975" y="5931768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Cabasa</a:t>
            </a:r>
          </a:p>
        </p:txBody>
      </p:sp>
      <p:sp>
        <p:nvSpPr>
          <p:cNvPr id="2270" name="Clarinet"/>
          <p:cNvSpPr/>
          <p:nvPr/>
        </p:nvSpPr>
        <p:spPr>
          <a:xfrm>
            <a:off x="5943836" y="7914552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Clarinet</a:t>
            </a:r>
          </a:p>
        </p:txBody>
      </p:sp>
      <p:sp>
        <p:nvSpPr>
          <p:cNvPr id="2271" name="Circle"/>
          <p:cNvSpPr/>
          <p:nvPr/>
        </p:nvSpPr>
        <p:spPr>
          <a:xfrm>
            <a:off x="4177664" y="6878897"/>
            <a:ext cx="1852464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72" name="Line"/>
          <p:cNvSpPr/>
          <p:nvPr/>
        </p:nvSpPr>
        <p:spPr>
          <a:xfrm flipV="1">
            <a:off x="5121287" y="6921301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73" name="Line"/>
          <p:cNvSpPr/>
          <p:nvPr/>
        </p:nvSpPr>
        <p:spPr>
          <a:xfrm flipH="1">
            <a:off x="4346349" y="7335464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74" name="Line"/>
          <p:cNvSpPr/>
          <p:nvPr/>
        </p:nvSpPr>
        <p:spPr>
          <a:xfrm flipH="1" flipV="1">
            <a:off x="4380062" y="7279568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75" name="Circle"/>
          <p:cNvSpPr/>
          <p:nvPr/>
        </p:nvSpPr>
        <p:spPr>
          <a:xfrm>
            <a:off x="5952930" y="5947926"/>
            <a:ext cx="1852464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76" name="Line"/>
          <p:cNvSpPr/>
          <p:nvPr/>
        </p:nvSpPr>
        <p:spPr>
          <a:xfrm flipV="1">
            <a:off x="6896553" y="5990330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77" name="Line"/>
          <p:cNvSpPr/>
          <p:nvPr/>
        </p:nvSpPr>
        <p:spPr>
          <a:xfrm flipH="1">
            <a:off x="6121615" y="6404492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78" name="Line"/>
          <p:cNvSpPr/>
          <p:nvPr/>
        </p:nvSpPr>
        <p:spPr>
          <a:xfrm flipH="1" flipV="1">
            <a:off x="6155328" y="6348596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79" name="Circle"/>
          <p:cNvSpPr/>
          <p:nvPr/>
        </p:nvSpPr>
        <p:spPr>
          <a:xfrm>
            <a:off x="5952930" y="3955903"/>
            <a:ext cx="1852464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80" name="Line"/>
          <p:cNvSpPr/>
          <p:nvPr/>
        </p:nvSpPr>
        <p:spPr>
          <a:xfrm flipV="1">
            <a:off x="6896553" y="3998308"/>
            <a:ext cx="1" cy="17702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81" name="Line"/>
          <p:cNvSpPr/>
          <p:nvPr/>
        </p:nvSpPr>
        <p:spPr>
          <a:xfrm flipH="1">
            <a:off x="6121615" y="4412470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82" name="Line"/>
          <p:cNvSpPr/>
          <p:nvPr/>
        </p:nvSpPr>
        <p:spPr>
          <a:xfrm flipH="1" flipV="1">
            <a:off x="6155328" y="435657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83" name="Circle"/>
          <p:cNvSpPr/>
          <p:nvPr/>
        </p:nvSpPr>
        <p:spPr>
          <a:xfrm>
            <a:off x="5937019" y="7914552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84" name="Line"/>
          <p:cNvSpPr/>
          <p:nvPr/>
        </p:nvSpPr>
        <p:spPr>
          <a:xfrm flipV="1">
            <a:off x="6880641" y="7956956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85" name="Line"/>
          <p:cNvSpPr/>
          <p:nvPr/>
        </p:nvSpPr>
        <p:spPr>
          <a:xfrm flipH="1">
            <a:off x="6105704" y="837111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86" name="Line"/>
          <p:cNvSpPr/>
          <p:nvPr/>
        </p:nvSpPr>
        <p:spPr>
          <a:xfrm flipH="1" flipV="1">
            <a:off x="6139416" y="8315223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87" name="Ukulele"/>
          <p:cNvSpPr/>
          <p:nvPr/>
        </p:nvSpPr>
        <p:spPr>
          <a:xfrm>
            <a:off x="7727549" y="2927167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Ukulele</a:t>
            </a:r>
          </a:p>
        </p:txBody>
      </p:sp>
      <p:sp>
        <p:nvSpPr>
          <p:cNvPr id="2288" name="Euphonium"/>
          <p:cNvSpPr/>
          <p:nvPr/>
        </p:nvSpPr>
        <p:spPr>
          <a:xfrm>
            <a:off x="7721390" y="4883273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3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Euphonium</a:t>
            </a:r>
          </a:p>
        </p:txBody>
      </p:sp>
      <p:sp>
        <p:nvSpPr>
          <p:cNvPr id="2289" name="Cello"/>
          <p:cNvSpPr/>
          <p:nvPr/>
        </p:nvSpPr>
        <p:spPr>
          <a:xfrm>
            <a:off x="7704782" y="6839378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Cello</a:t>
            </a:r>
          </a:p>
        </p:txBody>
      </p:sp>
      <p:sp>
        <p:nvSpPr>
          <p:cNvPr id="2290" name="Vibraslap"/>
          <p:cNvSpPr/>
          <p:nvPr/>
        </p:nvSpPr>
        <p:spPr>
          <a:xfrm>
            <a:off x="7721390" y="8808106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9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Vibraslap</a:t>
            </a:r>
          </a:p>
        </p:txBody>
      </p:sp>
      <p:sp>
        <p:nvSpPr>
          <p:cNvPr id="2291" name="Circle"/>
          <p:cNvSpPr/>
          <p:nvPr/>
        </p:nvSpPr>
        <p:spPr>
          <a:xfrm>
            <a:off x="7721185" y="8816416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92" name="Line"/>
          <p:cNvSpPr/>
          <p:nvPr/>
        </p:nvSpPr>
        <p:spPr>
          <a:xfrm flipV="1">
            <a:off x="8664808" y="8858819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93" name="Line"/>
          <p:cNvSpPr/>
          <p:nvPr/>
        </p:nvSpPr>
        <p:spPr>
          <a:xfrm flipH="1">
            <a:off x="7889870" y="9272982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94" name="Line"/>
          <p:cNvSpPr/>
          <p:nvPr/>
        </p:nvSpPr>
        <p:spPr>
          <a:xfrm flipH="1" flipV="1">
            <a:off x="7923583" y="9217086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95" name="Circle"/>
          <p:cNvSpPr/>
          <p:nvPr/>
        </p:nvSpPr>
        <p:spPr>
          <a:xfrm>
            <a:off x="7703406" y="6839378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96" name="Line"/>
          <p:cNvSpPr/>
          <p:nvPr/>
        </p:nvSpPr>
        <p:spPr>
          <a:xfrm flipV="1">
            <a:off x="8647028" y="6881782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97" name="Line"/>
          <p:cNvSpPr/>
          <p:nvPr/>
        </p:nvSpPr>
        <p:spPr>
          <a:xfrm flipH="1">
            <a:off x="7872091" y="729594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98" name="Line"/>
          <p:cNvSpPr/>
          <p:nvPr/>
        </p:nvSpPr>
        <p:spPr>
          <a:xfrm flipH="1" flipV="1">
            <a:off x="7905804" y="7240049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99" name="Circle"/>
          <p:cNvSpPr/>
          <p:nvPr/>
        </p:nvSpPr>
        <p:spPr>
          <a:xfrm>
            <a:off x="7718567" y="4869474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00" name="Line"/>
          <p:cNvSpPr/>
          <p:nvPr/>
        </p:nvSpPr>
        <p:spPr>
          <a:xfrm flipV="1">
            <a:off x="8662189" y="4911878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01" name="Line"/>
          <p:cNvSpPr/>
          <p:nvPr/>
        </p:nvSpPr>
        <p:spPr>
          <a:xfrm flipH="1">
            <a:off x="7887252" y="532604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02" name="Line"/>
          <p:cNvSpPr/>
          <p:nvPr/>
        </p:nvSpPr>
        <p:spPr>
          <a:xfrm flipH="1" flipV="1">
            <a:off x="7920965" y="527014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03" name="Circle"/>
          <p:cNvSpPr/>
          <p:nvPr/>
        </p:nvSpPr>
        <p:spPr>
          <a:xfrm>
            <a:off x="7722042" y="2937760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04" name="Line"/>
          <p:cNvSpPr/>
          <p:nvPr/>
        </p:nvSpPr>
        <p:spPr>
          <a:xfrm flipV="1">
            <a:off x="8665665" y="2980164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05" name="Line"/>
          <p:cNvSpPr/>
          <p:nvPr/>
        </p:nvSpPr>
        <p:spPr>
          <a:xfrm flipH="1">
            <a:off x="7890727" y="339432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06" name="Line"/>
          <p:cNvSpPr/>
          <p:nvPr/>
        </p:nvSpPr>
        <p:spPr>
          <a:xfrm flipH="1" flipV="1">
            <a:off x="7924440" y="333843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07" name="Xylophone"/>
          <p:cNvSpPr/>
          <p:nvPr/>
        </p:nvSpPr>
        <p:spPr>
          <a:xfrm>
            <a:off x="9475796" y="1960953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Xylophone</a:t>
            </a:r>
          </a:p>
        </p:txBody>
      </p:sp>
      <p:sp>
        <p:nvSpPr>
          <p:cNvPr id="2308" name="Double Bass"/>
          <p:cNvSpPr/>
          <p:nvPr/>
        </p:nvSpPr>
        <p:spPr>
          <a:xfrm>
            <a:off x="9477921" y="3943288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3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Double Bass</a:t>
            </a:r>
          </a:p>
        </p:txBody>
      </p:sp>
      <p:sp>
        <p:nvSpPr>
          <p:cNvPr id="2309" name="Guitar"/>
          <p:cNvSpPr/>
          <p:nvPr/>
        </p:nvSpPr>
        <p:spPr>
          <a:xfrm>
            <a:off x="9477921" y="5954074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Guitar</a:t>
            </a:r>
          </a:p>
        </p:txBody>
      </p:sp>
      <p:sp>
        <p:nvSpPr>
          <p:cNvPr id="2310" name="Flute"/>
          <p:cNvSpPr/>
          <p:nvPr/>
        </p:nvSpPr>
        <p:spPr>
          <a:xfrm>
            <a:off x="9492404" y="7931112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9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Flute</a:t>
            </a:r>
          </a:p>
        </p:txBody>
      </p:sp>
      <p:sp>
        <p:nvSpPr>
          <p:cNvPr id="2311" name="Trombone"/>
          <p:cNvSpPr/>
          <p:nvPr/>
        </p:nvSpPr>
        <p:spPr>
          <a:xfrm>
            <a:off x="9475796" y="9899897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7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Trombone</a:t>
            </a:r>
          </a:p>
        </p:txBody>
      </p:sp>
      <p:sp>
        <p:nvSpPr>
          <p:cNvPr id="2312" name="Circle"/>
          <p:cNvSpPr/>
          <p:nvPr/>
        </p:nvSpPr>
        <p:spPr>
          <a:xfrm>
            <a:off x="9475184" y="1956685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13" name="Line"/>
          <p:cNvSpPr/>
          <p:nvPr/>
        </p:nvSpPr>
        <p:spPr>
          <a:xfrm flipV="1">
            <a:off x="10418807" y="1999089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14" name="Line"/>
          <p:cNvSpPr/>
          <p:nvPr/>
        </p:nvSpPr>
        <p:spPr>
          <a:xfrm flipH="1">
            <a:off x="9643869" y="2413252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15" name="Line"/>
          <p:cNvSpPr/>
          <p:nvPr/>
        </p:nvSpPr>
        <p:spPr>
          <a:xfrm flipH="1" flipV="1">
            <a:off x="9677582" y="2357356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16" name="Circle"/>
          <p:cNvSpPr/>
          <p:nvPr/>
        </p:nvSpPr>
        <p:spPr>
          <a:xfrm>
            <a:off x="9467134" y="3924484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17" name="Line"/>
          <p:cNvSpPr/>
          <p:nvPr/>
        </p:nvSpPr>
        <p:spPr>
          <a:xfrm flipV="1">
            <a:off x="10410757" y="3966888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18" name="Line"/>
          <p:cNvSpPr/>
          <p:nvPr/>
        </p:nvSpPr>
        <p:spPr>
          <a:xfrm flipH="1">
            <a:off x="9635819" y="438105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19" name="Line"/>
          <p:cNvSpPr/>
          <p:nvPr/>
        </p:nvSpPr>
        <p:spPr>
          <a:xfrm flipH="1" flipV="1">
            <a:off x="9669532" y="432515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20" name="Circle"/>
          <p:cNvSpPr/>
          <p:nvPr/>
        </p:nvSpPr>
        <p:spPr>
          <a:xfrm>
            <a:off x="9496972" y="5947926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21" name="Line"/>
          <p:cNvSpPr/>
          <p:nvPr/>
        </p:nvSpPr>
        <p:spPr>
          <a:xfrm flipV="1">
            <a:off x="10440595" y="5990330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22" name="Line"/>
          <p:cNvSpPr/>
          <p:nvPr/>
        </p:nvSpPr>
        <p:spPr>
          <a:xfrm flipH="1">
            <a:off x="9665657" y="640449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23" name="Line"/>
          <p:cNvSpPr/>
          <p:nvPr/>
        </p:nvSpPr>
        <p:spPr>
          <a:xfrm flipH="1" flipV="1">
            <a:off x="9699370" y="6348597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24" name="Circle"/>
          <p:cNvSpPr/>
          <p:nvPr/>
        </p:nvSpPr>
        <p:spPr>
          <a:xfrm>
            <a:off x="9484426" y="7914552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25" name="Line"/>
          <p:cNvSpPr/>
          <p:nvPr/>
        </p:nvSpPr>
        <p:spPr>
          <a:xfrm flipV="1">
            <a:off x="10428049" y="7956956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26" name="Line"/>
          <p:cNvSpPr/>
          <p:nvPr/>
        </p:nvSpPr>
        <p:spPr>
          <a:xfrm flipH="1">
            <a:off x="9653111" y="837111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27" name="Line"/>
          <p:cNvSpPr/>
          <p:nvPr/>
        </p:nvSpPr>
        <p:spPr>
          <a:xfrm flipH="1" flipV="1">
            <a:off x="9686824" y="831522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28" name="Circle"/>
          <p:cNvSpPr/>
          <p:nvPr/>
        </p:nvSpPr>
        <p:spPr>
          <a:xfrm>
            <a:off x="9484426" y="9893432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29" name="Line"/>
          <p:cNvSpPr/>
          <p:nvPr/>
        </p:nvSpPr>
        <p:spPr>
          <a:xfrm flipV="1">
            <a:off x="10428049" y="9935836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30" name="Line"/>
          <p:cNvSpPr/>
          <p:nvPr/>
        </p:nvSpPr>
        <p:spPr>
          <a:xfrm flipH="1">
            <a:off x="9653111" y="1034999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31" name="Line"/>
          <p:cNvSpPr/>
          <p:nvPr/>
        </p:nvSpPr>
        <p:spPr>
          <a:xfrm flipH="1" flipV="1">
            <a:off x="9686824" y="1029410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32" name="Tuba"/>
          <p:cNvSpPr/>
          <p:nvPr/>
        </p:nvSpPr>
        <p:spPr>
          <a:xfrm>
            <a:off x="11285456" y="2927768"/>
            <a:ext cx="1852464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Tuba</a:t>
            </a:r>
          </a:p>
        </p:txBody>
      </p:sp>
      <p:sp>
        <p:nvSpPr>
          <p:cNvPr id="2333" name="Flexatone"/>
          <p:cNvSpPr/>
          <p:nvPr/>
        </p:nvSpPr>
        <p:spPr>
          <a:xfrm>
            <a:off x="11279298" y="4883874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3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Flexatone</a:t>
            </a:r>
          </a:p>
        </p:txBody>
      </p:sp>
      <p:sp>
        <p:nvSpPr>
          <p:cNvPr id="2334" name="Piccolo"/>
          <p:cNvSpPr/>
          <p:nvPr/>
        </p:nvSpPr>
        <p:spPr>
          <a:xfrm>
            <a:off x="11262690" y="6839979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Piccolo</a:t>
            </a:r>
          </a:p>
        </p:txBody>
      </p:sp>
      <p:sp>
        <p:nvSpPr>
          <p:cNvPr id="2335" name="Accordion"/>
          <p:cNvSpPr/>
          <p:nvPr/>
        </p:nvSpPr>
        <p:spPr>
          <a:xfrm>
            <a:off x="11279298" y="8808707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Accordion</a:t>
            </a:r>
          </a:p>
        </p:txBody>
      </p:sp>
      <p:sp>
        <p:nvSpPr>
          <p:cNvPr id="2336" name="Circle"/>
          <p:cNvSpPr/>
          <p:nvPr/>
        </p:nvSpPr>
        <p:spPr>
          <a:xfrm>
            <a:off x="11258890" y="4866607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37" name="Line"/>
          <p:cNvSpPr/>
          <p:nvPr/>
        </p:nvSpPr>
        <p:spPr>
          <a:xfrm flipV="1">
            <a:off x="12202513" y="4909011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38" name="Line"/>
          <p:cNvSpPr/>
          <p:nvPr/>
        </p:nvSpPr>
        <p:spPr>
          <a:xfrm flipH="1">
            <a:off x="11427575" y="5323174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39" name="Line"/>
          <p:cNvSpPr/>
          <p:nvPr/>
        </p:nvSpPr>
        <p:spPr>
          <a:xfrm flipH="1" flipV="1">
            <a:off x="11461288" y="5267278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40" name="Circle"/>
          <p:cNvSpPr/>
          <p:nvPr/>
        </p:nvSpPr>
        <p:spPr>
          <a:xfrm>
            <a:off x="11276334" y="2929942"/>
            <a:ext cx="1852464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41" name="Line"/>
          <p:cNvSpPr/>
          <p:nvPr/>
        </p:nvSpPr>
        <p:spPr>
          <a:xfrm flipV="1">
            <a:off x="12219957" y="2972346"/>
            <a:ext cx="1" cy="17702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42" name="Line"/>
          <p:cNvSpPr/>
          <p:nvPr/>
        </p:nvSpPr>
        <p:spPr>
          <a:xfrm flipH="1">
            <a:off x="11445020" y="338650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43" name="Line"/>
          <p:cNvSpPr/>
          <p:nvPr/>
        </p:nvSpPr>
        <p:spPr>
          <a:xfrm flipH="1" flipV="1">
            <a:off x="11478732" y="3330613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44" name="Circle"/>
          <p:cNvSpPr/>
          <p:nvPr/>
        </p:nvSpPr>
        <p:spPr>
          <a:xfrm>
            <a:off x="11258890" y="6856583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45" name="Line"/>
          <p:cNvSpPr/>
          <p:nvPr/>
        </p:nvSpPr>
        <p:spPr>
          <a:xfrm flipV="1">
            <a:off x="12202513" y="6898987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46" name="Line"/>
          <p:cNvSpPr/>
          <p:nvPr/>
        </p:nvSpPr>
        <p:spPr>
          <a:xfrm flipH="1">
            <a:off x="11427575" y="731315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47" name="Line"/>
          <p:cNvSpPr/>
          <p:nvPr/>
        </p:nvSpPr>
        <p:spPr>
          <a:xfrm flipH="1" flipV="1">
            <a:off x="11461288" y="725725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48" name="Circle"/>
          <p:cNvSpPr/>
          <p:nvPr/>
        </p:nvSpPr>
        <p:spPr>
          <a:xfrm>
            <a:off x="11258890" y="8808106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49" name="Line"/>
          <p:cNvSpPr/>
          <p:nvPr/>
        </p:nvSpPr>
        <p:spPr>
          <a:xfrm flipV="1">
            <a:off x="12202513" y="8850510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50" name="Line"/>
          <p:cNvSpPr/>
          <p:nvPr/>
        </p:nvSpPr>
        <p:spPr>
          <a:xfrm flipH="1">
            <a:off x="11427575" y="9264673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51" name="Line"/>
          <p:cNvSpPr/>
          <p:nvPr/>
        </p:nvSpPr>
        <p:spPr>
          <a:xfrm flipH="1" flipV="1">
            <a:off x="11461288" y="920877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52" name="Viola"/>
          <p:cNvSpPr/>
          <p:nvPr/>
        </p:nvSpPr>
        <p:spPr>
          <a:xfrm>
            <a:off x="13030514" y="1960715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Viola</a:t>
            </a:r>
          </a:p>
        </p:txBody>
      </p:sp>
      <p:sp>
        <p:nvSpPr>
          <p:cNvPr id="2353" name="Harp"/>
          <p:cNvSpPr/>
          <p:nvPr/>
        </p:nvSpPr>
        <p:spPr>
          <a:xfrm>
            <a:off x="13022767" y="3946361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3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Harp</a:t>
            </a:r>
          </a:p>
        </p:txBody>
      </p:sp>
      <p:sp>
        <p:nvSpPr>
          <p:cNvPr id="2354" name="Bassoon"/>
          <p:cNvSpPr/>
          <p:nvPr/>
        </p:nvSpPr>
        <p:spPr>
          <a:xfrm>
            <a:off x="13020806" y="5926732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Bassoon</a:t>
            </a:r>
          </a:p>
        </p:txBody>
      </p:sp>
      <p:sp>
        <p:nvSpPr>
          <p:cNvPr id="2355" name="Guiro"/>
          <p:cNvSpPr/>
          <p:nvPr/>
        </p:nvSpPr>
        <p:spPr>
          <a:xfrm>
            <a:off x="13010869" y="7908356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Guiro</a:t>
            </a:r>
          </a:p>
        </p:txBody>
      </p:sp>
      <p:sp>
        <p:nvSpPr>
          <p:cNvPr id="2356" name="Sitar"/>
          <p:cNvSpPr/>
          <p:nvPr/>
        </p:nvSpPr>
        <p:spPr>
          <a:xfrm>
            <a:off x="13007480" y="9899897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Sitar</a:t>
            </a:r>
          </a:p>
        </p:txBody>
      </p:sp>
      <p:sp>
        <p:nvSpPr>
          <p:cNvPr id="2357" name="Circle"/>
          <p:cNvSpPr/>
          <p:nvPr/>
        </p:nvSpPr>
        <p:spPr>
          <a:xfrm>
            <a:off x="13010869" y="7908356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58" name="Line"/>
          <p:cNvSpPr/>
          <p:nvPr/>
        </p:nvSpPr>
        <p:spPr>
          <a:xfrm flipV="1">
            <a:off x="13954492" y="7950760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59" name="Line"/>
          <p:cNvSpPr/>
          <p:nvPr/>
        </p:nvSpPr>
        <p:spPr>
          <a:xfrm flipH="1">
            <a:off x="13179554" y="836492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60" name="Line"/>
          <p:cNvSpPr/>
          <p:nvPr/>
        </p:nvSpPr>
        <p:spPr>
          <a:xfrm flipH="1" flipV="1">
            <a:off x="13213267" y="8309027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61" name="Circle"/>
          <p:cNvSpPr/>
          <p:nvPr/>
        </p:nvSpPr>
        <p:spPr>
          <a:xfrm>
            <a:off x="13010869" y="9854770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62" name="Line"/>
          <p:cNvSpPr/>
          <p:nvPr/>
        </p:nvSpPr>
        <p:spPr>
          <a:xfrm flipV="1">
            <a:off x="13954492" y="9897174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63" name="Line"/>
          <p:cNvSpPr/>
          <p:nvPr/>
        </p:nvSpPr>
        <p:spPr>
          <a:xfrm flipH="1">
            <a:off x="13179554" y="10311337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64" name="Line"/>
          <p:cNvSpPr/>
          <p:nvPr/>
        </p:nvSpPr>
        <p:spPr>
          <a:xfrm flipH="1" flipV="1">
            <a:off x="13213267" y="10255441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65" name="Circle"/>
          <p:cNvSpPr/>
          <p:nvPr/>
        </p:nvSpPr>
        <p:spPr>
          <a:xfrm>
            <a:off x="13027496" y="5936747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66" name="Line"/>
          <p:cNvSpPr/>
          <p:nvPr/>
        </p:nvSpPr>
        <p:spPr>
          <a:xfrm flipV="1">
            <a:off x="13971119" y="5979150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67" name="Line"/>
          <p:cNvSpPr/>
          <p:nvPr/>
        </p:nvSpPr>
        <p:spPr>
          <a:xfrm flipH="1">
            <a:off x="13196181" y="639331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68" name="Line"/>
          <p:cNvSpPr/>
          <p:nvPr/>
        </p:nvSpPr>
        <p:spPr>
          <a:xfrm flipH="1" flipV="1">
            <a:off x="13229894" y="6337417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69" name="Circle"/>
          <p:cNvSpPr/>
          <p:nvPr/>
        </p:nvSpPr>
        <p:spPr>
          <a:xfrm>
            <a:off x="13010869" y="3937991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70" name="Line"/>
          <p:cNvSpPr/>
          <p:nvPr/>
        </p:nvSpPr>
        <p:spPr>
          <a:xfrm flipV="1">
            <a:off x="13954492" y="3980395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71" name="Line"/>
          <p:cNvSpPr/>
          <p:nvPr/>
        </p:nvSpPr>
        <p:spPr>
          <a:xfrm flipH="1">
            <a:off x="13179554" y="4394558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72" name="Line"/>
          <p:cNvSpPr/>
          <p:nvPr/>
        </p:nvSpPr>
        <p:spPr>
          <a:xfrm flipH="1" flipV="1">
            <a:off x="13213267" y="4338662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73" name="Circle"/>
          <p:cNvSpPr/>
          <p:nvPr/>
        </p:nvSpPr>
        <p:spPr>
          <a:xfrm>
            <a:off x="13010869" y="1964089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74" name="Line"/>
          <p:cNvSpPr/>
          <p:nvPr/>
        </p:nvSpPr>
        <p:spPr>
          <a:xfrm flipV="1">
            <a:off x="13954492" y="2006493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75" name="Line"/>
          <p:cNvSpPr/>
          <p:nvPr/>
        </p:nvSpPr>
        <p:spPr>
          <a:xfrm flipH="1">
            <a:off x="13179554" y="2420656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76" name="Line"/>
          <p:cNvSpPr/>
          <p:nvPr/>
        </p:nvSpPr>
        <p:spPr>
          <a:xfrm flipH="1" flipV="1">
            <a:off x="13213267" y="2364760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77" name="Lute"/>
          <p:cNvSpPr/>
          <p:nvPr/>
        </p:nvSpPr>
        <p:spPr>
          <a:xfrm>
            <a:off x="14831483" y="2992710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Lute</a:t>
            </a:r>
          </a:p>
        </p:txBody>
      </p:sp>
      <p:sp>
        <p:nvSpPr>
          <p:cNvPr id="2378" name="Claves"/>
          <p:cNvSpPr/>
          <p:nvPr/>
        </p:nvSpPr>
        <p:spPr>
          <a:xfrm>
            <a:off x="14826755" y="4918141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Claves</a:t>
            </a:r>
          </a:p>
        </p:txBody>
      </p:sp>
      <p:sp>
        <p:nvSpPr>
          <p:cNvPr id="2379" name="French Horn"/>
          <p:cNvSpPr/>
          <p:nvPr/>
        </p:nvSpPr>
        <p:spPr>
          <a:xfrm>
            <a:off x="14833260" y="6899355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French Horn</a:t>
            </a:r>
          </a:p>
        </p:txBody>
      </p:sp>
      <p:sp>
        <p:nvSpPr>
          <p:cNvPr id="2380" name="Oboe"/>
          <p:cNvSpPr/>
          <p:nvPr/>
        </p:nvSpPr>
        <p:spPr>
          <a:xfrm>
            <a:off x="14826755" y="8877637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Oboe</a:t>
            </a:r>
          </a:p>
        </p:txBody>
      </p:sp>
      <p:sp>
        <p:nvSpPr>
          <p:cNvPr id="2381" name="Circle"/>
          <p:cNvSpPr/>
          <p:nvPr/>
        </p:nvSpPr>
        <p:spPr>
          <a:xfrm>
            <a:off x="14831483" y="3001080"/>
            <a:ext cx="1852464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82" name="Line"/>
          <p:cNvSpPr/>
          <p:nvPr/>
        </p:nvSpPr>
        <p:spPr>
          <a:xfrm flipV="1">
            <a:off x="15775106" y="3043484"/>
            <a:ext cx="1" cy="17702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83" name="Line"/>
          <p:cNvSpPr/>
          <p:nvPr/>
        </p:nvSpPr>
        <p:spPr>
          <a:xfrm flipH="1">
            <a:off x="15000168" y="3457646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84" name="Line"/>
          <p:cNvSpPr/>
          <p:nvPr/>
        </p:nvSpPr>
        <p:spPr>
          <a:xfrm flipH="1" flipV="1">
            <a:off x="15033882" y="3401751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85" name="Circle"/>
          <p:cNvSpPr/>
          <p:nvPr/>
        </p:nvSpPr>
        <p:spPr>
          <a:xfrm>
            <a:off x="14841808" y="4918141"/>
            <a:ext cx="1852464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86" name="Line"/>
          <p:cNvSpPr/>
          <p:nvPr/>
        </p:nvSpPr>
        <p:spPr>
          <a:xfrm flipV="1">
            <a:off x="15785431" y="4960545"/>
            <a:ext cx="1" cy="17702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87" name="Line"/>
          <p:cNvSpPr/>
          <p:nvPr/>
        </p:nvSpPr>
        <p:spPr>
          <a:xfrm flipH="1">
            <a:off x="15010493" y="537470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88" name="Line"/>
          <p:cNvSpPr/>
          <p:nvPr/>
        </p:nvSpPr>
        <p:spPr>
          <a:xfrm flipH="1" flipV="1">
            <a:off x="15044207" y="531881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89" name="Circle"/>
          <p:cNvSpPr/>
          <p:nvPr/>
        </p:nvSpPr>
        <p:spPr>
          <a:xfrm>
            <a:off x="14833258" y="6893207"/>
            <a:ext cx="1852464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90" name="Line"/>
          <p:cNvSpPr/>
          <p:nvPr/>
        </p:nvSpPr>
        <p:spPr>
          <a:xfrm flipV="1">
            <a:off x="15776881" y="6935611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91" name="Line"/>
          <p:cNvSpPr/>
          <p:nvPr/>
        </p:nvSpPr>
        <p:spPr>
          <a:xfrm flipH="1">
            <a:off x="15001944" y="7349774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92" name="Line"/>
          <p:cNvSpPr/>
          <p:nvPr/>
        </p:nvSpPr>
        <p:spPr>
          <a:xfrm flipH="1" flipV="1">
            <a:off x="15035657" y="7293878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93" name="Circle"/>
          <p:cNvSpPr/>
          <p:nvPr/>
        </p:nvSpPr>
        <p:spPr>
          <a:xfrm>
            <a:off x="14833258" y="8894409"/>
            <a:ext cx="1852464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94" name="Line"/>
          <p:cNvSpPr/>
          <p:nvPr/>
        </p:nvSpPr>
        <p:spPr>
          <a:xfrm flipV="1">
            <a:off x="15776881" y="8936813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95" name="Line"/>
          <p:cNvSpPr/>
          <p:nvPr/>
        </p:nvSpPr>
        <p:spPr>
          <a:xfrm flipH="1">
            <a:off x="15001944" y="935097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96" name="Line"/>
          <p:cNvSpPr/>
          <p:nvPr/>
        </p:nvSpPr>
        <p:spPr>
          <a:xfrm flipH="1" flipV="1">
            <a:off x="15035657" y="929508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97" name="Recorder"/>
          <p:cNvSpPr/>
          <p:nvPr/>
        </p:nvSpPr>
        <p:spPr>
          <a:xfrm>
            <a:off x="16605701" y="5936747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Recorder</a:t>
            </a:r>
          </a:p>
        </p:txBody>
      </p:sp>
      <p:sp>
        <p:nvSpPr>
          <p:cNvPr id="2398" name="Zither"/>
          <p:cNvSpPr/>
          <p:nvPr/>
        </p:nvSpPr>
        <p:spPr>
          <a:xfrm>
            <a:off x="16599196" y="7915029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Zither</a:t>
            </a:r>
          </a:p>
        </p:txBody>
      </p:sp>
      <p:sp>
        <p:nvSpPr>
          <p:cNvPr id="2399" name="Rattle"/>
          <p:cNvSpPr/>
          <p:nvPr/>
        </p:nvSpPr>
        <p:spPr>
          <a:xfrm>
            <a:off x="16607773" y="3939379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Rattle</a:t>
            </a:r>
          </a:p>
        </p:txBody>
      </p:sp>
      <p:sp>
        <p:nvSpPr>
          <p:cNvPr id="2400" name="Circle"/>
          <p:cNvSpPr/>
          <p:nvPr/>
        </p:nvSpPr>
        <p:spPr>
          <a:xfrm>
            <a:off x="16597194" y="3924484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01" name="Line"/>
          <p:cNvSpPr/>
          <p:nvPr/>
        </p:nvSpPr>
        <p:spPr>
          <a:xfrm flipV="1">
            <a:off x="17540817" y="3966888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02" name="Line"/>
          <p:cNvSpPr/>
          <p:nvPr/>
        </p:nvSpPr>
        <p:spPr>
          <a:xfrm flipH="1">
            <a:off x="16765879" y="438105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03" name="Line"/>
          <p:cNvSpPr/>
          <p:nvPr/>
        </p:nvSpPr>
        <p:spPr>
          <a:xfrm flipH="1" flipV="1">
            <a:off x="16799593" y="432515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04" name="Circle"/>
          <p:cNvSpPr/>
          <p:nvPr/>
        </p:nvSpPr>
        <p:spPr>
          <a:xfrm>
            <a:off x="16597194" y="5926732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05" name="Line"/>
          <p:cNvSpPr/>
          <p:nvPr/>
        </p:nvSpPr>
        <p:spPr>
          <a:xfrm flipV="1">
            <a:off x="17540817" y="5969135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06" name="Line"/>
          <p:cNvSpPr/>
          <p:nvPr/>
        </p:nvSpPr>
        <p:spPr>
          <a:xfrm flipH="1">
            <a:off x="16765879" y="6383298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07" name="Line"/>
          <p:cNvSpPr/>
          <p:nvPr/>
        </p:nvSpPr>
        <p:spPr>
          <a:xfrm flipH="1" flipV="1">
            <a:off x="16799593" y="6327402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08" name="Circle"/>
          <p:cNvSpPr/>
          <p:nvPr/>
        </p:nvSpPr>
        <p:spPr>
          <a:xfrm>
            <a:off x="16585553" y="7893980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09" name="Line"/>
          <p:cNvSpPr/>
          <p:nvPr/>
        </p:nvSpPr>
        <p:spPr>
          <a:xfrm flipV="1">
            <a:off x="17529176" y="7936384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10" name="Line"/>
          <p:cNvSpPr/>
          <p:nvPr/>
        </p:nvSpPr>
        <p:spPr>
          <a:xfrm flipH="1">
            <a:off x="16754238" y="835054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11" name="Line"/>
          <p:cNvSpPr/>
          <p:nvPr/>
        </p:nvSpPr>
        <p:spPr>
          <a:xfrm flipH="1" flipV="1">
            <a:off x="16787952" y="829465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12" name="Waist">
            <a:hlinkClick r:id="rId3" action="ppaction://hlinksldjump"/>
          </p:cNvPr>
          <p:cNvSpPr/>
          <p:nvPr/>
        </p:nvSpPr>
        <p:spPr>
          <a:xfrm>
            <a:off x="18389187" y="4918141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Waist</a:t>
            </a:r>
          </a:p>
        </p:txBody>
      </p:sp>
      <p:sp>
        <p:nvSpPr>
          <p:cNvPr id="2413" name="Leg">
            <a:hlinkClick r:id="rId4" action="ppaction://hlinksldjump"/>
          </p:cNvPr>
          <p:cNvSpPr/>
          <p:nvPr/>
        </p:nvSpPr>
        <p:spPr>
          <a:xfrm>
            <a:off x="18409029" y="6929419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3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Leg</a:t>
            </a:r>
          </a:p>
        </p:txBody>
      </p:sp>
      <p:sp>
        <p:nvSpPr>
          <p:cNvPr id="2414" name="Shape"/>
          <p:cNvSpPr/>
          <p:nvPr/>
        </p:nvSpPr>
        <p:spPr>
          <a:xfrm>
            <a:off x="20283268" y="5041858"/>
            <a:ext cx="3278548" cy="3655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" y="14022"/>
                </a:moveTo>
                <a:lnTo>
                  <a:pt x="208" y="21511"/>
                </a:lnTo>
                <a:lnTo>
                  <a:pt x="163" y="21600"/>
                </a:lnTo>
                <a:lnTo>
                  <a:pt x="21600" y="11011"/>
                </a:lnTo>
                <a:lnTo>
                  <a:pt x="304" y="180"/>
                </a:lnTo>
                <a:lnTo>
                  <a:pt x="0" y="0"/>
                </a:lnTo>
                <a:lnTo>
                  <a:pt x="112" y="14022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7633"/>
                </a:schemeClr>
              </a:gs>
              <a:gs pos="100000">
                <a:srgbClr val="000000">
                  <a:alpha val="57633"/>
                </a:srgbClr>
              </a:gs>
            </a:gsLst>
            <a:lin ang="15600000"/>
          </a:gradFill>
          <a:ln w="38100">
            <a:solidFill>
              <a:schemeClr val="accent5">
                <a:alpha val="5763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15" name="Any item that is NOT part…"/>
          <p:cNvSpPr txBox="1"/>
          <p:nvPr/>
        </p:nvSpPr>
        <p:spPr>
          <a:xfrm>
            <a:off x="1304016" y="11591871"/>
            <a:ext cx="6316676" cy="1871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300">
                <a:latin typeface="DIN Condensed Bold"/>
                <a:ea typeface="DIN Condensed Bold"/>
                <a:cs typeface="DIN Condensed Bold"/>
                <a:sym typeface="DIN Condensed Bold"/>
              </a:defRPr>
            </a:pPr>
            <a:r>
              <a:rPr dirty="0"/>
              <a:t>Any item that is </a:t>
            </a:r>
            <a:r>
              <a:rPr dirty="0">
                <a:solidFill>
                  <a:schemeClr val="accent5"/>
                </a:solidFill>
              </a:rPr>
              <a:t>NOT</a:t>
            </a:r>
            <a:r>
              <a:rPr dirty="0"/>
              <a:t> part </a:t>
            </a:r>
          </a:p>
          <a:p>
            <a:pPr>
              <a:defRPr sz="6300">
                <a:latin typeface="DIN Condensed Bold"/>
                <a:ea typeface="DIN Condensed Bold"/>
                <a:cs typeface="DIN Condensed Bold"/>
                <a:sym typeface="DIN Condensed Bold"/>
              </a:defRPr>
            </a:pPr>
            <a:r>
              <a:rPr dirty="0"/>
              <a:t>of a Ukulele is a </a:t>
            </a:r>
            <a:r>
              <a:rPr dirty="0">
                <a:solidFill>
                  <a:schemeClr val="accent5"/>
                </a:solidFill>
              </a:rPr>
              <a:t>LIE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1"/>
                                      </p:to>
                                    </p:set>
                                    <p:animEffect filter="image" prLst="opacity: 0.51; ">
                                      <p:cBhvr>
                                        <p:cTn id="7" dur="indefinite" fill="hold"/>
                                        <p:tgtEl>
                                          <p:spTgt spid="2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4000"/>
                                        <p:tgtEl>
                                          <p:spTgt spid="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5" grpId="1" animBg="1" advAuto="0"/>
      <p:bldP spid="2414" grpId="2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7" name="Shape"/>
          <p:cNvSpPr/>
          <p:nvPr/>
        </p:nvSpPr>
        <p:spPr>
          <a:xfrm>
            <a:off x="41488" y="124291"/>
            <a:ext cx="24301023" cy="13467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18" name="Shape"/>
          <p:cNvSpPr/>
          <p:nvPr/>
        </p:nvSpPr>
        <p:spPr>
          <a:xfrm>
            <a:off x="447381" y="403922"/>
            <a:ext cx="23489238" cy="12908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19" name="Shape"/>
          <p:cNvSpPr/>
          <p:nvPr/>
        </p:nvSpPr>
        <p:spPr>
          <a:xfrm>
            <a:off x="840594" y="687068"/>
            <a:ext cx="22702812" cy="12341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20" name="Shape"/>
          <p:cNvSpPr/>
          <p:nvPr/>
        </p:nvSpPr>
        <p:spPr>
          <a:xfrm>
            <a:off x="994354" y="764612"/>
            <a:ext cx="22395292" cy="12186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rgbClr val="A9A9A9"/>
              </a:gs>
              <a:gs pos="100000">
                <a:srgbClr val="434343"/>
              </a:gs>
            </a:gsLst>
            <a:lin ang="2045158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21" name="Circle"/>
          <p:cNvSpPr/>
          <p:nvPr/>
        </p:nvSpPr>
        <p:spPr>
          <a:xfrm>
            <a:off x="2458342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22" name="Trapezium"/>
          <p:cNvSpPr/>
          <p:nvPr/>
        </p:nvSpPr>
        <p:spPr>
          <a:xfrm rot="5387459" flipH="1">
            <a:off x="2607403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23" name="Circle"/>
          <p:cNvSpPr/>
          <p:nvPr/>
        </p:nvSpPr>
        <p:spPr>
          <a:xfrm>
            <a:off x="4171835" y="687201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24" name="Circle"/>
          <p:cNvSpPr/>
          <p:nvPr/>
        </p:nvSpPr>
        <p:spPr>
          <a:xfrm>
            <a:off x="5944974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25" name="Circle"/>
          <p:cNvSpPr/>
          <p:nvPr/>
        </p:nvSpPr>
        <p:spPr>
          <a:xfrm>
            <a:off x="7704782" y="881641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26" name="Circle"/>
          <p:cNvSpPr/>
          <p:nvPr/>
        </p:nvSpPr>
        <p:spPr>
          <a:xfrm>
            <a:off x="9477921" y="9910639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27" name="Circle"/>
          <p:cNvSpPr/>
          <p:nvPr/>
        </p:nvSpPr>
        <p:spPr>
          <a:xfrm>
            <a:off x="11252437" y="108182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28" name="Circle"/>
          <p:cNvSpPr/>
          <p:nvPr/>
        </p:nvSpPr>
        <p:spPr>
          <a:xfrm>
            <a:off x="11252437" y="88121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29" name="Circle"/>
          <p:cNvSpPr/>
          <p:nvPr/>
        </p:nvSpPr>
        <p:spPr>
          <a:xfrm>
            <a:off x="11252437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30" name="Circle"/>
          <p:cNvSpPr/>
          <p:nvPr/>
        </p:nvSpPr>
        <p:spPr>
          <a:xfrm>
            <a:off x="11252437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31" name="Circle"/>
          <p:cNvSpPr/>
          <p:nvPr/>
        </p:nvSpPr>
        <p:spPr>
          <a:xfrm>
            <a:off x="11265768" y="292716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32" name="Circle"/>
          <p:cNvSpPr/>
          <p:nvPr/>
        </p:nvSpPr>
        <p:spPr>
          <a:xfrm>
            <a:off x="11265768" y="98772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33" name="Circle"/>
          <p:cNvSpPr/>
          <p:nvPr/>
        </p:nvSpPr>
        <p:spPr>
          <a:xfrm>
            <a:off x="9477921" y="1960953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34" name="Circle"/>
          <p:cNvSpPr/>
          <p:nvPr/>
        </p:nvSpPr>
        <p:spPr>
          <a:xfrm>
            <a:off x="9477921" y="3937991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35" name="Circle"/>
          <p:cNvSpPr/>
          <p:nvPr/>
        </p:nvSpPr>
        <p:spPr>
          <a:xfrm>
            <a:off x="9477921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36" name="Circle"/>
          <p:cNvSpPr/>
          <p:nvPr/>
        </p:nvSpPr>
        <p:spPr>
          <a:xfrm>
            <a:off x="9477921" y="7925545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37" name="Circle"/>
          <p:cNvSpPr/>
          <p:nvPr/>
        </p:nvSpPr>
        <p:spPr>
          <a:xfrm>
            <a:off x="7704782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38" name="Circle"/>
          <p:cNvSpPr/>
          <p:nvPr/>
        </p:nvSpPr>
        <p:spPr>
          <a:xfrm>
            <a:off x="7704782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39" name="Circle"/>
          <p:cNvSpPr/>
          <p:nvPr/>
        </p:nvSpPr>
        <p:spPr>
          <a:xfrm>
            <a:off x="7704782" y="2927167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40" name="Circle"/>
          <p:cNvSpPr/>
          <p:nvPr/>
        </p:nvSpPr>
        <p:spPr>
          <a:xfrm>
            <a:off x="5944974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41" name="Circle"/>
          <p:cNvSpPr/>
          <p:nvPr/>
        </p:nvSpPr>
        <p:spPr>
          <a:xfrm>
            <a:off x="5944974" y="5931768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42" name="Circle"/>
          <p:cNvSpPr/>
          <p:nvPr/>
        </p:nvSpPr>
        <p:spPr>
          <a:xfrm>
            <a:off x="4171835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443" name="Bridge Logo.jpeg" descr="Bridge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11" y="285831"/>
            <a:ext cx="5590092" cy="3144427"/>
          </a:xfrm>
          <a:prstGeom prst="rect">
            <a:avLst/>
          </a:prstGeom>
          <a:ln w="12700">
            <a:miter lim="400000"/>
          </a:ln>
        </p:spPr>
      </p:pic>
      <p:sp>
        <p:nvSpPr>
          <p:cNvPr id="2444" name="Circle"/>
          <p:cNvSpPr/>
          <p:nvPr/>
        </p:nvSpPr>
        <p:spPr>
          <a:xfrm>
            <a:off x="13010869" y="990661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45" name="Circle"/>
          <p:cNvSpPr/>
          <p:nvPr/>
        </p:nvSpPr>
        <p:spPr>
          <a:xfrm>
            <a:off x="13010869" y="195692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46" name="Circle"/>
          <p:cNvSpPr/>
          <p:nvPr/>
        </p:nvSpPr>
        <p:spPr>
          <a:xfrm>
            <a:off x="13010869" y="393396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47" name="Circle"/>
          <p:cNvSpPr/>
          <p:nvPr/>
        </p:nvSpPr>
        <p:spPr>
          <a:xfrm>
            <a:off x="13010869" y="592774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48" name="Circle"/>
          <p:cNvSpPr/>
          <p:nvPr/>
        </p:nvSpPr>
        <p:spPr>
          <a:xfrm>
            <a:off x="13010869" y="792151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49" name="Circle"/>
          <p:cNvSpPr/>
          <p:nvPr/>
        </p:nvSpPr>
        <p:spPr>
          <a:xfrm>
            <a:off x="14826755" y="887639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50" name="Circle"/>
          <p:cNvSpPr/>
          <p:nvPr/>
        </p:nvSpPr>
        <p:spPr>
          <a:xfrm>
            <a:off x="14826755" y="6899355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51" name="Circle"/>
          <p:cNvSpPr/>
          <p:nvPr/>
        </p:nvSpPr>
        <p:spPr>
          <a:xfrm>
            <a:off x="14826755" y="4926584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52" name="Circle"/>
          <p:cNvSpPr/>
          <p:nvPr/>
        </p:nvSpPr>
        <p:spPr>
          <a:xfrm>
            <a:off x="14826755" y="298714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53" name="Circle"/>
          <p:cNvSpPr/>
          <p:nvPr/>
        </p:nvSpPr>
        <p:spPr>
          <a:xfrm>
            <a:off x="16586562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54" name="Circle"/>
          <p:cNvSpPr/>
          <p:nvPr/>
        </p:nvSpPr>
        <p:spPr>
          <a:xfrm>
            <a:off x="16586562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55" name="Circle"/>
          <p:cNvSpPr/>
          <p:nvPr/>
        </p:nvSpPr>
        <p:spPr>
          <a:xfrm>
            <a:off x="16599196" y="5936746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56" name="Circle"/>
          <p:cNvSpPr/>
          <p:nvPr/>
        </p:nvSpPr>
        <p:spPr>
          <a:xfrm>
            <a:off x="18401073" y="6934471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57" name="Circle"/>
          <p:cNvSpPr/>
          <p:nvPr/>
        </p:nvSpPr>
        <p:spPr>
          <a:xfrm>
            <a:off x="18401073" y="4929066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58" name="Circle"/>
          <p:cNvSpPr/>
          <p:nvPr/>
        </p:nvSpPr>
        <p:spPr>
          <a:xfrm>
            <a:off x="20175588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59" name="Trapezium"/>
          <p:cNvSpPr/>
          <p:nvPr/>
        </p:nvSpPr>
        <p:spPr>
          <a:xfrm rot="5387459" flipH="1">
            <a:off x="20324650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60" name="Police"/>
          <p:cNvSpPr/>
          <p:nvPr/>
        </p:nvSpPr>
        <p:spPr>
          <a:xfrm rot="5400000">
            <a:off x="11637530" y="11045590"/>
            <a:ext cx="1108939" cy="1397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32" h="21600" extrusionOk="0">
                <a:moveTo>
                  <a:pt x="9767" y="0"/>
                </a:moveTo>
                <a:cubicBezTo>
                  <a:pt x="6398" y="2795"/>
                  <a:pt x="2476" y="800"/>
                  <a:pt x="2476" y="800"/>
                </a:cubicBezTo>
                <a:lnTo>
                  <a:pt x="0" y="2971"/>
                </a:lnTo>
                <a:cubicBezTo>
                  <a:pt x="0" y="2971"/>
                  <a:pt x="2619" y="6127"/>
                  <a:pt x="818" y="10934"/>
                </a:cubicBezTo>
                <a:cubicBezTo>
                  <a:pt x="-1033" y="15873"/>
                  <a:pt x="698" y="18821"/>
                  <a:pt x="5978" y="20170"/>
                </a:cubicBezTo>
                <a:cubicBezTo>
                  <a:pt x="7959" y="20676"/>
                  <a:pt x="9107" y="21175"/>
                  <a:pt x="9767" y="21600"/>
                </a:cubicBezTo>
                <a:cubicBezTo>
                  <a:pt x="10427" y="21175"/>
                  <a:pt x="11575" y="20676"/>
                  <a:pt x="13556" y="20170"/>
                </a:cubicBezTo>
                <a:cubicBezTo>
                  <a:pt x="18836" y="18821"/>
                  <a:pt x="20567" y="15873"/>
                  <a:pt x="18716" y="10934"/>
                </a:cubicBezTo>
                <a:cubicBezTo>
                  <a:pt x="16915" y="6127"/>
                  <a:pt x="19532" y="2971"/>
                  <a:pt x="19532" y="2971"/>
                </a:cubicBezTo>
                <a:lnTo>
                  <a:pt x="17058" y="800"/>
                </a:lnTo>
                <a:cubicBezTo>
                  <a:pt x="17058" y="800"/>
                  <a:pt x="13136" y="2795"/>
                  <a:pt x="9767" y="0"/>
                </a:cubicBezTo>
                <a:close/>
                <a:moveTo>
                  <a:pt x="9767" y="8166"/>
                </a:moveTo>
                <a:lnTo>
                  <a:pt x="11276" y="10848"/>
                </a:lnTo>
                <a:lnTo>
                  <a:pt x="14651" y="11279"/>
                </a:lnTo>
                <a:lnTo>
                  <a:pt x="12209" y="13367"/>
                </a:lnTo>
                <a:lnTo>
                  <a:pt x="12784" y="16314"/>
                </a:lnTo>
                <a:lnTo>
                  <a:pt x="9767" y="14923"/>
                </a:lnTo>
                <a:lnTo>
                  <a:pt x="6750" y="16314"/>
                </a:lnTo>
                <a:lnTo>
                  <a:pt x="7325" y="13367"/>
                </a:lnTo>
                <a:lnTo>
                  <a:pt x="4883" y="11279"/>
                </a:lnTo>
                <a:lnTo>
                  <a:pt x="8258" y="10848"/>
                </a:lnTo>
                <a:lnTo>
                  <a:pt x="9767" y="8166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61" name="Police"/>
          <p:cNvSpPr/>
          <p:nvPr/>
        </p:nvSpPr>
        <p:spPr>
          <a:xfrm rot="5400000">
            <a:off x="11621692" y="1215068"/>
            <a:ext cx="1108939" cy="1397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32" h="21600" extrusionOk="0">
                <a:moveTo>
                  <a:pt x="9767" y="0"/>
                </a:moveTo>
                <a:cubicBezTo>
                  <a:pt x="6398" y="2795"/>
                  <a:pt x="2476" y="800"/>
                  <a:pt x="2476" y="800"/>
                </a:cubicBezTo>
                <a:lnTo>
                  <a:pt x="0" y="2971"/>
                </a:lnTo>
                <a:cubicBezTo>
                  <a:pt x="0" y="2971"/>
                  <a:pt x="2619" y="6127"/>
                  <a:pt x="818" y="10934"/>
                </a:cubicBezTo>
                <a:cubicBezTo>
                  <a:pt x="-1033" y="15873"/>
                  <a:pt x="698" y="18821"/>
                  <a:pt x="5978" y="20170"/>
                </a:cubicBezTo>
                <a:cubicBezTo>
                  <a:pt x="7959" y="20676"/>
                  <a:pt x="9107" y="21175"/>
                  <a:pt x="9767" y="21600"/>
                </a:cubicBezTo>
                <a:cubicBezTo>
                  <a:pt x="10427" y="21175"/>
                  <a:pt x="11575" y="20676"/>
                  <a:pt x="13556" y="20170"/>
                </a:cubicBezTo>
                <a:cubicBezTo>
                  <a:pt x="18836" y="18821"/>
                  <a:pt x="20567" y="15873"/>
                  <a:pt x="18716" y="10934"/>
                </a:cubicBezTo>
                <a:cubicBezTo>
                  <a:pt x="16915" y="6127"/>
                  <a:pt x="19532" y="2971"/>
                  <a:pt x="19532" y="2971"/>
                </a:cubicBezTo>
                <a:lnTo>
                  <a:pt x="17058" y="800"/>
                </a:lnTo>
                <a:cubicBezTo>
                  <a:pt x="17058" y="800"/>
                  <a:pt x="13136" y="2795"/>
                  <a:pt x="9767" y="0"/>
                </a:cubicBezTo>
                <a:close/>
                <a:moveTo>
                  <a:pt x="9767" y="8166"/>
                </a:moveTo>
                <a:lnTo>
                  <a:pt x="11276" y="10848"/>
                </a:lnTo>
                <a:lnTo>
                  <a:pt x="14651" y="11279"/>
                </a:lnTo>
                <a:lnTo>
                  <a:pt x="12209" y="13367"/>
                </a:lnTo>
                <a:lnTo>
                  <a:pt x="12784" y="16314"/>
                </a:lnTo>
                <a:lnTo>
                  <a:pt x="9767" y="14923"/>
                </a:lnTo>
                <a:lnTo>
                  <a:pt x="6750" y="16314"/>
                </a:lnTo>
                <a:lnTo>
                  <a:pt x="7325" y="13367"/>
                </a:lnTo>
                <a:lnTo>
                  <a:pt x="4883" y="11279"/>
                </a:lnTo>
                <a:lnTo>
                  <a:pt x="8258" y="10848"/>
                </a:lnTo>
                <a:lnTo>
                  <a:pt x="9767" y="8166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62" name="Line"/>
          <p:cNvSpPr/>
          <p:nvPr/>
        </p:nvSpPr>
        <p:spPr>
          <a:xfrm flipV="1">
            <a:off x="5103896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63" name="Line"/>
          <p:cNvSpPr/>
          <p:nvPr/>
        </p:nvSpPr>
        <p:spPr>
          <a:xfrm flipH="1">
            <a:off x="4354358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64" name="Line"/>
          <p:cNvSpPr/>
          <p:nvPr/>
        </p:nvSpPr>
        <p:spPr>
          <a:xfrm flipH="1" flipV="1">
            <a:off x="4362671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65" name="Line"/>
          <p:cNvSpPr/>
          <p:nvPr/>
        </p:nvSpPr>
        <p:spPr>
          <a:xfrm flipV="1">
            <a:off x="6871205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66" name="Line"/>
          <p:cNvSpPr/>
          <p:nvPr/>
        </p:nvSpPr>
        <p:spPr>
          <a:xfrm flipH="1">
            <a:off x="6121668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67" name="Line"/>
          <p:cNvSpPr/>
          <p:nvPr/>
        </p:nvSpPr>
        <p:spPr>
          <a:xfrm flipH="1" flipV="1">
            <a:off x="6129980" y="4359525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68" name="Line"/>
          <p:cNvSpPr/>
          <p:nvPr/>
        </p:nvSpPr>
        <p:spPr>
          <a:xfrm flipV="1">
            <a:off x="5095940" y="695017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69" name="Line"/>
          <p:cNvSpPr/>
          <p:nvPr/>
        </p:nvSpPr>
        <p:spPr>
          <a:xfrm flipH="1">
            <a:off x="4346403" y="731353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70" name="Line"/>
          <p:cNvSpPr/>
          <p:nvPr/>
        </p:nvSpPr>
        <p:spPr>
          <a:xfrm flipH="1" flipV="1">
            <a:off x="4354716" y="728303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71" name="Line"/>
          <p:cNvSpPr/>
          <p:nvPr/>
        </p:nvSpPr>
        <p:spPr>
          <a:xfrm flipV="1">
            <a:off x="6869080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72" name="Line"/>
          <p:cNvSpPr/>
          <p:nvPr/>
        </p:nvSpPr>
        <p:spPr>
          <a:xfrm flipH="1">
            <a:off x="6119542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73" name="Line"/>
          <p:cNvSpPr/>
          <p:nvPr/>
        </p:nvSpPr>
        <p:spPr>
          <a:xfrm flipH="1" flipV="1">
            <a:off x="6127855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74" name="Line"/>
          <p:cNvSpPr/>
          <p:nvPr/>
        </p:nvSpPr>
        <p:spPr>
          <a:xfrm flipV="1">
            <a:off x="8631013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75" name="Line"/>
          <p:cNvSpPr/>
          <p:nvPr/>
        </p:nvSpPr>
        <p:spPr>
          <a:xfrm flipH="1">
            <a:off x="7881475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76" name="Line"/>
          <p:cNvSpPr/>
          <p:nvPr/>
        </p:nvSpPr>
        <p:spPr>
          <a:xfrm flipH="1" flipV="1">
            <a:off x="7889788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77" name="Line"/>
          <p:cNvSpPr/>
          <p:nvPr/>
        </p:nvSpPr>
        <p:spPr>
          <a:xfrm flipV="1">
            <a:off x="8628887" y="301811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78" name="Line"/>
          <p:cNvSpPr/>
          <p:nvPr/>
        </p:nvSpPr>
        <p:spPr>
          <a:xfrm flipH="1">
            <a:off x="7879350" y="33814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79" name="Line"/>
          <p:cNvSpPr/>
          <p:nvPr/>
        </p:nvSpPr>
        <p:spPr>
          <a:xfrm flipH="1" flipV="1">
            <a:off x="7887662" y="3350979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80" name="Line"/>
          <p:cNvSpPr/>
          <p:nvPr/>
        </p:nvSpPr>
        <p:spPr>
          <a:xfrm flipV="1">
            <a:off x="6855886" y="801568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81" name="Line"/>
          <p:cNvSpPr/>
          <p:nvPr/>
        </p:nvSpPr>
        <p:spPr>
          <a:xfrm flipH="1">
            <a:off x="6106349" y="83790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82" name="Line"/>
          <p:cNvSpPr/>
          <p:nvPr/>
        </p:nvSpPr>
        <p:spPr>
          <a:xfrm flipH="1" flipV="1">
            <a:off x="6114662" y="83485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83" name="Line"/>
          <p:cNvSpPr/>
          <p:nvPr/>
        </p:nvSpPr>
        <p:spPr>
          <a:xfrm flipV="1">
            <a:off x="8633138" y="6925812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84" name="Line"/>
          <p:cNvSpPr/>
          <p:nvPr/>
        </p:nvSpPr>
        <p:spPr>
          <a:xfrm flipH="1">
            <a:off x="7883601" y="72891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85" name="Line"/>
          <p:cNvSpPr/>
          <p:nvPr/>
        </p:nvSpPr>
        <p:spPr>
          <a:xfrm flipH="1" flipV="1">
            <a:off x="7891914" y="7258679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86" name="Line"/>
          <p:cNvSpPr/>
          <p:nvPr/>
        </p:nvSpPr>
        <p:spPr>
          <a:xfrm flipV="1">
            <a:off x="862364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87" name="Line"/>
          <p:cNvSpPr/>
          <p:nvPr/>
        </p:nvSpPr>
        <p:spPr>
          <a:xfrm flipH="1">
            <a:off x="7874111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88" name="Line"/>
          <p:cNvSpPr/>
          <p:nvPr/>
        </p:nvSpPr>
        <p:spPr>
          <a:xfrm flipH="1" flipV="1">
            <a:off x="7882424" y="9240303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89" name="Line"/>
          <p:cNvSpPr/>
          <p:nvPr/>
        </p:nvSpPr>
        <p:spPr>
          <a:xfrm flipV="1">
            <a:off x="10411506" y="205816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90" name="Line"/>
          <p:cNvSpPr/>
          <p:nvPr/>
        </p:nvSpPr>
        <p:spPr>
          <a:xfrm flipH="1">
            <a:off x="9661969" y="243422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91" name="Line"/>
          <p:cNvSpPr/>
          <p:nvPr/>
        </p:nvSpPr>
        <p:spPr>
          <a:xfrm flipH="1" flipV="1">
            <a:off x="9657581" y="2391029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92" name="Line"/>
          <p:cNvSpPr/>
          <p:nvPr/>
        </p:nvSpPr>
        <p:spPr>
          <a:xfrm flipV="1">
            <a:off x="10402026" y="400016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93" name="Line"/>
          <p:cNvSpPr/>
          <p:nvPr/>
        </p:nvSpPr>
        <p:spPr>
          <a:xfrm flipH="1">
            <a:off x="9639789" y="4376223"/>
            <a:ext cx="1499077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94" name="Line"/>
          <p:cNvSpPr/>
          <p:nvPr/>
        </p:nvSpPr>
        <p:spPr>
          <a:xfrm flipH="1" flipV="1">
            <a:off x="9673502" y="434572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95" name="Line"/>
          <p:cNvSpPr/>
          <p:nvPr/>
        </p:nvSpPr>
        <p:spPr>
          <a:xfrm flipV="1">
            <a:off x="10425526" y="6027981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96" name="Line"/>
          <p:cNvSpPr/>
          <p:nvPr/>
        </p:nvSpPr>
        <p:spPr>
          <a:xfrm flipH="1">
            <a:off x="9675989" y="6416743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97" name="Line"/>
          <p:cNvSpPr/>
          <p:nvPr/>
        </p:nvSpPr>
        <p:spPr>
          <a:xfrm flipH="1" flipV="1">
            <a:off x="9671601" y="6373547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98" name="Line"/>
          <p:cNvSpPr/>
          <p:nvPr/>
        </p:nvSpPr>
        <p:spPr>
          <a:xfrm flipV="1">
            <a:off x="10412826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99" name="Line"/>
          <p:cNvSpPr/>
          <p:nvPr/>
        </p:nvSpPr>
        <p:spPr>
          <a:xfrm flipH="1">
            <a:off x="9663288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00" name="Line"/>
          <p:cNvSpPr/>
          <p:nvPr/>
        </p:nvSpPr>
        <p:spPr>
          <a:xfrm flipH="1" flipV="1">
            <a:off x="9671601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01" name="Line"/>
          <p:cNvSpPr/>
          <p:nvPr/>
        </p:nvSpPr>
        <p:spPr>
          <a:xfrm flipV="1">
            <a:off x="10402026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02" name="Line"/>
          <p:cNvSpPr/>
          <p:nvPr/>
        </p:nvSpPr>
        <p:spPr>
          <a:xfrm flipH="1">
            <a:off x="9652489" y="8366290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03" name="Line"/>
          <p:cNvSpPr/>
          <p:nvPr/>
        </p:nvSpPr>
        <p:spPr>
          <a:xfrm flipH="1" flipV="1">
            <a:off x="9660802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04" name="Line"/>
          <p:cNvSpPr/>
          <p:nvPr/>
        </p:nvSpPr>
        <p:spPr>
          <a:xfrm flipV="1">
            <a:off x="12191999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05" name="Line"/>
          <p:cNvSpPr/>
          <p:nvPr/>
        </p:nvSpPr>
        <p:spPr>
          <a:xfrm flipH="1">
            <a:off x="11442462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06" name="Line"/>
          <p:cNvSpPr/>
          <p:nvPr/>
        </p:nvSpPr>
        <p:spPr>
          <a:xfrm flipH="1" flipV="1">
            <a:off x="11450774" y="5287850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07" name="Line"/>
          <p:cNvSpPr/>
          <p:nvPr/>
        </p:nvSpPr>
        <p:spPr>
          <a:xfrm flipV="1">
            <a:off x="12193987" y="301048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08" name="Line"/>
          <p:cNvSpPr/>
          <p:nvPr/>
        </p:nvSpPr>
        <p:spPr>
          <a:xfrm flipH="1">
            <a:off x="11444449" y="337385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09" name="Line"/>
          <p:cNvSpPr/>
          <p:nvPr/>
        </p:nvSpPr>
        <p:spPr>
          <a:xfrm flipH="1" flipV="1">
            <a:off x="11452762" y="334335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10" name="Line"/>
          <p:cNvSpPr/>
          <p:nvPr/>
        </p:nvSpPr>
        <p:spPr>
          <a:xfrm flipV="1">
            <a:off x="12197967" y="693269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11" name="Line"/>
          <p:cNvSpPr/>
          <p:nvPr/>
        </p:nvSpPr>
        <p:spPr>
          <a:xfrm flipH="1">
            <a:off x="11448430" y="730875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12" name="Line"/>
          <p:cNvSpPr/>
          <p:nvPr/>
        </p:nvSpPr>
        <p:spPr>
          <a:xfrm flipH="1" flipV="1">
            <a:off x="11444043" y="726556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13" name="Line"/>
          <p:cNvSpPr/>
          <p:nvPr/>
        </p:nvSpPr>
        <p:spPr>
          <a:xfrm flipV="1">
            <a:off x="1219199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14" name="Line"/>
          <p:cNvSpPr/>
          <p:nvPr/>
        </p:nvSpPr>
        <p:spPr>
          <a:xfrm flipH="1">
            <a:off x="11442462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15" name="Line"/>
          <p:cNvSpPr/>
          <p:nvPr/>
        </p:nvSpPr>
        <p:spPr>
          <a:xfrm flipH="1" flipV="1">
            <a:off x="11450774" y="9240303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16" name="Line"/>
          <p:cNvSpPr/>
          <p:nvPr/>
        </p:nvSpPr>
        <p:spPr>
          <a:xfrm flipV="1">
            <a:off x="13953727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17" name="Line"/>
          <p:cNvSpPr/>
          <p:nvPr/>
        </p:nvSpPr>
        <p:spPr>
          <a:xfrm flipH="1">
            <a:off x="13204190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18" name="Line"/>
          <p:cNvSpPr/>
          <p:nvPr/>
        </p:nvSpPr>
        <p:spPr>
          <a:xfrm flipH="1" flipV="1">
            <a:off x="13212503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19" name="Line"/>
          <p:cNvSpPr/>
          <p:nvPr/>
        </p:nvSpPr>
        <p:spPr>
          <a:xfrm flipV="1">
            <a:off x="13945362" y="80156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20" name="Line"/>
          <p:cNvSpPr/>
          <p:nvPr/>
        </p:nvSpPr>
        <p:spPr>
          <a:xfrm flipH="1">
            <a:off x="13195826" y="83789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21" name="Line"/>
          <p:cNvSpPr/>
          <p:nvPr/>
        </p:nvSpPr>
        <p:spPr>
          <a:xfrm flipH="1" flipV="1">
            <a:off x="13204138" y="83484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22" name="Line"/>
          <p:cNvSpPr/>
          <p:nvPr/>
        </p:nvSpPr>
        <p:spPr>
          <a:xfrm flipV="1">
            <a:off x="13937099" y="2036286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23" name="Line"/>
          <p:cNvSpPr/>
          <p:nvPr/>
        </p:nvSpPr>
        <p:spPr>
          <a:xfrm flipH="1">
            <a:off x="13187561" y="239964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24" name="Line"/>
          <p:cNvSpPr/>
          <p:nvPr/>
        </p:nvSpPr>
        <p:spPr>
          <a:xfrm flipH="1" flipV="1">
            <a:off x="13195875" y="236915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25" name="Line"/>
          <p:cNvSpPr/>
          <p:nvPr/>
        </p:nvSpPr>
        <p:spPr>
          <a:xfrm flipV="1">
            <a:off x="1391700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26" name="Line"/>
          <p:cNvSpPr/>
          <p:nvPr/>
        </p:nvSpPr>
        <p:spPr>
          <a:xfrm flipH="1">
            <a:off x="1316746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27" name="Line"/>
          <p:cNvSpPr/>
          <p:nvPr/>
        </p:nvSpPr>
        <p:spPr>
          <a:xfrm flipH="1" flipV="1">
            <a:off x="1317578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28" name="Line"/>
          <p:cNvSpPr/>
          <p:nvPr/>
        </p:nvSpPr>
        <p:spPr>
          <a:xfrm flipV="1">
            <a:off x="13944463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29" name="Line"/>
          <p:cNvSpPr/>
          <p:nvPr/>
        </p:nvSpPr>
        <p:spPr>
          <a:xfrm flipH="1">
            <a:off x="13194925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30" name="Line"/>
          <p:cNvSpPr/>
          <p:nvPr/>
        </p:nvSpPr>
        <p:spPr>
          <a:xfrm flipH="1" flipV="1">
            <a:off x="13203239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31" name="Line"/>
          <p:cNvSpPr/>
          <p:nvPr/>
        </p:nvSpPr>
        <p:spPr>
          <a:xfrm flipV="1">
            <a:off x="15762842" y="3078255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32" name="Line"/>
          <p:cNvSpPr/>
          <p:nvPr/>
        </p:nvSpPr>
        <p:spPr>
          <a:xfrm flipH="1">
            <a:off x="15013304" y="344161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33" name="Line"/>
          <p:cNvSpPr/>
          <p:nvPr/>
        </p:nvSpPr>
        <p:spPr>
          <a:xfrm flipH="1" flipV="1">
            <a:off x="15021618" y="341112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34" name="Line"/>
          <p:cNvSpPr/>
          <p:nvPr/>
        </p:nvSpPr>
        <p:spPr>
          <a:xfrm flipV="1">
            <a:off x="15762842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35" name="Line"/>
          <p:cNvSpPr/>
          <p:nvPr/>
        </p:nvSpPr>
        <p:spPr>
          <a:xfrm flipH="1">
            <a:off x="15013304" y="54140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36" name="Line"/>
          <p:cNvSpPr/>
          <p:nvPr/>
        </p:nvSpPr>
        <p:spPr>
          <a:xfrm flipH="1" flipV="1">
            <a:off x="15008918" y="53708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37" name="Line"/>
          <p:cNvSpPr/>
          <p:nvPr/>
        </p:nvSpPr>
        <p:spPr>
          <a:xfrm flipV="1">
            <a:off x="15780740" y="6992674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38" name="Line"/>
          <p:cNvSpPr/>
          <p:nvPr/>
        </p:nvSpPr>
        <p:spPr>
          <a:xfrm flipH="1">
            <a:off x="15018502" y="739413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39" name="Line"/>
          <p:cNvSpPr/>
          <p:nvPr/>
        </p:nvSpPr>
        <p:spPr>
          <a:xfrm flipH="1" flipV="1">
            <a:off x="15014116" y="732554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40" name="Line"/>
          <p:cNvSpPr/>
          <p:nvPr/>
        </p:nvSpPr>
        <p:spPr>
          <a:xfrm flipV="1">
            <a:off x="15760716" y="897034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41" name="Line"/>
          <p:cNvSpPr/>
          <p:nvPr/>
        </p:nvSpPr>
        <p:spPr>
          <a:xfrm flipH="1">
            <a:off x="15011179" y="933371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42" name="Line"/>
          <p:cNvSpPr/>
          <p:nvPr/>
        </p:nvSpPr>
        <p:spPr>
          <a:xfrm flipH="1" flipV="1">
            <a:off x="15019492" y="930321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43" name="Line"/>
          <p:cNvSpPr/>
          <p:nvPr/>
        </p:nvSpPr>
        <p:spPr>
          <a:xfrm flipV="1">
            <a:off x="1751279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44" name="Line"/>
          <p:cNvSpPr/>
          <p:nvPr/>
        </p:nvSpPr>
        <p:spPr>
          <a:xfrm flipH="1">
            <a:off x="1676325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45" name="Line"/>
          <p:cNvSpPr/>
          <p:nvPr/>
        </p:nvSpPr>
        <p:spPr>
          <a:xfrm flipH="1" flipV="1">
            <a:off x="1677157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46" name="Line"/>
          <p:cNvSpPr/>
          <p:nvPr/>
        </p:nvSpPr>
        <p:spPr>
          <a:xfrm flipV="1">
            <a:off x="17520524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47" name="Line"/>
          <p:cNvSpPr/>
          <p:nvPr/>
        </p:nvSpPr>
        <p:spPr>
          <a:xfrm flipH="1">
            <a:off x="16770986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48" name="Line"/>
          <p:cNvSpPr/>
          <p:nvPr/>
        </p:nvSpPr>
        <p:spPr>
          <a:xfrm flipH="1" flipV="1">
            <a:off x="16779299" y="6343834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49" name="Line"/>
          <p:cNvSpPr/>
          <p:nvPr/>
        </p:nvSpPr>
        <p:spPr>
          <a:xfrm flipV="1">
            <a:off x="17512794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50" name="Line"/>
          <p:cNvSpPr/>
          <p:nvPr/>
        </p:nvSpPr>
        <p:spPr>
          <a:xfrm flipH="1">
            <a:off x="16763256" y="83662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51" name="Line"/>
          <p:cNvSpPr/>
          <p:nvPr/>
        </p:nvSpPr>
        <p:spPr>
          <a:xfrm flipH="1" flipV="1">
            <a:off x="16771570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52" name="Line"/>
          <p:cNvSpPr/>
          <p:nvPr/>
        </p:nvSpPr>
        <p:spPr>
          <a:xfrm flipV="1">
            <a:off x="19337526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53" name="Line"/>
          <p:cNvSpPr/>
          <p:nvPr/>
        </p:nvSpPr>
        <p:spPr>
          <a:xfrm flipH="1">
            <a:off x="18587988" y="53886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54" name="Line"/>
          <p:cNvSpPr/>
          <p:nvPr/>
        </p:nvSpPr>
        <p:spPr>
          <a:xfrm flipH="1" flipV="1">
            <a:off x="18596302" y="53581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55" name="Line"/>
          <p:cNvSpPr/>
          <p:nvPr/>
        </p:nvSpPr>
        <p:spPr>
          <a:xfrm flipV="1">
            <a:off x="19327305" y="699619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56" name="Line"/>
          <p:cNvSpPr/>
          <p:nvPr/>
        </p:nvSpPr>
        <p:spPr>
          <a:xfrm flipH="1">
            <a:off x="18577767" y="735956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57" name="Line"/>
          <p:cNvSpPr/>
          <p:nvPr/>
        </p:nvSpPr>
        <p:spPr>
          <a:xfrm flipH="1" flipV="1">
            <a:off x="18586081" y="732906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58" name="Floor Tom"/>
          <p:cNvSpPr/>
          <p:nvPr/>
        </p:nvSpPr>
        <p:spPr>
          <a:xfrm>
            <a:off x="4185167" y="4865303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Floor Tom</a:t>
            </a:r>
          </a:p>
        </p:txBody>
      </p:sp>
      <p:sp>
        <p:nvSpPr>
          <p:cNvPr id="2559" name="Parts of a Ukulele"/>
          <p:cNvSpPr txBox="1"/>
          <p:nvPr/>
        </p:nvSpPr>
        <p:spPr>
          <a:xfrm>
            <a:off x="16590964" y="637708"/>
            <a:ext cx="6326506" cy="124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t>Parts of a Ukulele</a:t>
            </a:r>
          </a:p>
        </p:txBody>
      </p:sp>
      <p:sp>
        <p:nvSpPr>
          <p:cNvPr id="2560" name="Violin"/>
          <p:cNvSpPr/>
          <p:nvPr/>
        </p:nvSpPr>
        <p:spPr>
          <a:xfrm>
            <a:off x="4184468" y="6877050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Violin</a:t>
            </a:r>
          </a:p>
        </p:txBody>
      </p:sp>
      <p:sp>
        <p:nvSpPr>
          <p:cNvPr id="2561" name="Circle"/>
          <p:cNvSpPr/>
          <p:nvPr/>
        </p:nvSpPr>
        <p:spPr>
          <a:xfrm>
            <a:off x="4172467" y="4865303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562" name="Line"/>
          <p:cNvSpPr/>
          <p:nvPr/>
        </p:nvSpPr>
        <p:spPr>
          <a:xfrm flipV="1">
            <a:off x="5116089" y="4907707"/>
            <a:ext cx="1" cy="17702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63" name="Line"/>
          <p:cNvSpPr/>
          <p:nvPr/>
        </p:nvSpPr>
        <p:spPr>
          <a:xfrm flipH="1">
            <a:off x="4341152" y="532186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64" name="Line"/>
          <p:cNvSpPr/>
          <p:nvPr/>
        </p:nvSpPr>
        <p:spPr>
          <a:xfrm flipH="1" flipV="1">
            <a:off x="4374864" y="5265973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65" name="Trumpet"/>
          <p:cNvSpPr/>
          <p:nvPr/>
        </p:nvSpPr>
        <p:spPr>
          <a:xfrm>
            <a:off x="5939598" y="3937991"/>
            <a:ext cx="1852464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Trumpet</a:t>
            </a:r>
          </a:p>
        </p:txBody>
      </p:sp>
      <p:sp>
        <p:nvSpPr>
          <p:cNvPr id="2566" name="Cabasa"/>
          <p:cNvSpPr/>
          <p:nvPr/>
        </p:nvSpPr>
        <p:spPr>
          <a:xfrm>
            <a:off x="5944975" y="5931768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Cabasa</a:t>
            </a:r>
          </a:p>
        </p:txBody>
      </p:sp>
      <p:sp>
        <p:nvSpPr>
          <p:cNvPr id="2567" name="Clarinet"/>
          <p:cNvSpPr/>
          <p:nvPr/>
        </p:nvSpPr>
        <p:spPr>
          <a:xfrm>
            <a:off x="5943836" y="7914552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Clarinet</a:t>
            </a:r>
          </a:p>
        </p:txBody>
      </p:sp>
      <p:sp>
        <p:nvSpPr>
          <p:cNvPr id="2568" name="Circle"/>
          <p:cNvSpPr/>
          <p:nvPr/>
        </p:nvSpPr>
        <p:spPr>
          <a:xfrm>
            <a:off x="4177664" y="6878897"/>
            <a:ext cx="1852464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569" name="Line"/>
          <p:cNvSpPr/>
          <p:nvPr/>
        </p:nvSpPr>
        <p:spPr>
          <a:xfrm flipV="1">
            <a:off x="5121287" y="6921301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70" name="Line"/>
          <p:cNvSpPr/>
          <p:nvPr/>
        </p:nvSpPr>
        <p:spPr>
          <a:xfrm flipH="1">
            <a:off x="4346349" y="7335464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71" name="Line"/>
          <p:cNvSpPr/>
          <p:nvPr/>
        </p:nvSpPr>
        <p:spPr>
          <a:xfrm flipH="1" flipV="1">
            <a:off x="4380062" y="7279568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72" name="Circle"/>
          <p:cNvSpPr/>
          <p:nvPr/>
        </p:nvSpPr>
        <p:spPr>
          <a:xfrm>
            <a:off x="5952930" y="5947926"/>
            <a:ext cx="1852464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573" name="Line"/>
          <p:cNvSpPr/>
          <p:nvPr/>
        </p:nvSpPr>
        <p:spPr>
          <a:xfrm flipV="1">
            <a:off x="6896553" y="5990330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74" name="Line"/>
          <p:cNvSpPr/>
          <p:nvPr/>
        </p:nvSpPr>
        <p:spPr>
          <a:xfrm flipH="1">
            <a:off x="6121615" y="6404492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75" name="Line"/>
          <p:cNvSpPr/>
          <p:nvPr/>
        </p:nvSpPr>
        <p:spPr>
          <a:xfrm flipH="1" flipV="1">
            <a:off x="6155328" y="6348596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76" name="Circle"/>
          <p:cNvSpPr/>
          <p:nvPr/>
        </p:nvSpPr>
        <p:spPr>
          <a:xfrm>
            <a:off x="5952930" y="3955903"/>
            <a:ext cx="1852464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577" name="Line"/>
          <p:cNvSpPr/>
          <p:nvPr/>
        </p:nvSpPr>
        <p:spPr>
          <a:xfrm flipV="1">
            <a:off x="6896553" y="3998308"/>
            <a:ext cx="1" cy="17702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78" name="Line"/>
          <p:cNvSpPr/>
          <p:nvPr/>
        </p:nvSpPr>
        <p:spPr>
          <a:xfrm flipH="1">
            <a:off x="6121615" y="4412470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79" name="Line"/>
          <p:cNvSpPr/>
          <p:nvPr/>
        </p:nvSpPr>
        <p:spPr>
          <a:xfrm flipH="1" flipV="1">
            <a:off x="6155328" y="435657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80" name="Circle"/>
          <p:cNvSpPr/>
          <p:nvPr/>
        </p:nvSpPr>
        <p:spPr>
          <a:xfrm>
            <a:off x="5937019" y="7914552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581" name="Line"/>
          <p:cNvSpPr/>
          <p:nvPr/>
        </p:nvSpPr>
        <p:spPr>
          <a:xfrm flipV="1">
            <a:off x="6880641" y="7956956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82" name="Line"/>
          <p:cNvSpPr/>
          <p:nvPr/>
        </p:nvSpPr>
        <p:spPr>
          <a:xfrm flipH="1">
            <a:off x="6105704" y="837111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83" name="Line"/>
          <p:cNvSpPr/>
          <p:nvPr/>
        </p:nvSpPr>
        <p:spPr>
          <a:xfrm flipH="1" flipV="1">
            <a:off x="6139416" y="8315223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84" name="Ukulele"/>
          <p:cNvSpPr/>
          <p:nvPr/>
        </p:nvSpPr>
        <p:spPr>
          <a:xfrm>
            <a:off x="7727549" y="2927167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Ukulele</a:t>
            </a:r>
          </a:p>
        </p:txBody>
      </p:sp>
      <p:sp>
        <p:nvSpPr>
          <p:cNvPr id="2585" name="Euphonium"/>
          <p:cNvSpPr/>
          <p:nvPr/>
        </p:nvSpPr>
        <p:spPr>
          <a:xfrm>
            <a:off x="7721390" y="4883273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3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Euphonium</a:t>
            </a:r>
          </a:p>
        </p:txBody>
      </p:sp>
      <p:sp>
        <p:nvSpPr>
          <p:cNvPr id="2586" name="Cello"/>
          <p:cNvSpPr/>
          <p:nvPr/>
        </p:nvSpPr>
        <p:spPr>
          <a:xfrm>
            <a:off x="7704782" y="6839378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Cello</a:t>
            </a:r>
          </a:p>
        </p:txBody>
      </p:sp>
      <p:sp>
        <p:nvSpPr>
          <p:cNvPr id="2587" name="Vibraslap"/>
          <p:cNvSpPr/>
          <p:nvPr/>
        </p:nvSpPr>
        <p:spPr>
          <a:xfrm>
            <a:off x="7721390" y="8808106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9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Vibraslap</a:t>
            </a:r>
          </a:p>
        </p:txBody>
      </p:sp>
      <p:sp>
        <p:nvSpPr>
          <p:cNvPr id="2588" name="Circle"/>
          <p:cNvSpPr/>
          <p:nvPr/>
        </p:nvSpPr>
        <p:spPr>
          <a:xfrm>
            <a:off x="7721185" y="8816416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589" name="Line"/>
          <p:cNvSpPr/>
          <p:nvPr/>
        </p:nvSpPr>
        <p:spPr>
          <a:xfrm flipV="1">
            <a:off x="8664808" y="8858819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90" name="Line"/>
          <p:cNvSpPr/>
          <p:nvPr/>
        </p:nvSpPr>
        <p:spPr>
          <a:xfrm flipH="1">
            <a:off x="7889870" y="9272982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91" name="Line"/>
          <p:cNvSpPr/>
          <p:nvPr/>
        </p:nvSpPr>
        <p:spPr>
          <a:xfrm flipH="1" flipV="1">
            <a:off x="7923583" y="9217086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92" name="Circle"/>
          <p:cNvSpPr/>
          <p:nvPr/>
        </p:nvSpPr>
        <p:spPr>
          <a:xfrm>
            <a:off x="7703406" y="6839378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593" name="Line"/>
          <p:cNvSpPr/>
          <p:nvPr/>
        </p:nvSpPr>
        <p:spPr>
          <a:xfrm flipV="1">
            <a:off x="8647028" y="6881782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94" name="Line"/>
          <p:cNvSpPr/>
          <p:nvPr/>
        </p:nvSpPr>
        <p:spPr>
          <a:xfrm flipH="1">
            <a:off x="7872091" y="729594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95" name="Line"/>
          <p:cNvSpPr/>
          <p:nvPr/>
        </p:nvSpPr>
        <p:spPr>
          <a:xfrm flipH="1" flipV="1">
            <a:off x="7905804" y="7240049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96" name="Circle"/>
          <p:cNvSpPr/>
          <p:nvPr/>
        </p:nvSpPr>
        <p:spPr>
          <a:xfrm>
            <a:off x="7718567" y="4869474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597" name="Line"/>
          <p:cNvSpPr/>
          <p:nvPr/>
        </p:nvSpPr>
        <p:spPr>
          <a:xfrm flipV="1">
            <a:off x="8662189" y="4911878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98" name="Line"/>
          <p:cNvSpPr/>
          <p:nvPr/>
        </p:nvSpPr>
        <p:spPr>
          <a:xfrm flipH="1">
            <a:off x="7887252" y="532604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99" name="Line"/>
          <p:cNvSpPr/>
          <p:nvPr/>
        </p:nvSpPr>
        <p:spPr>
          <a:xfrm flipH="1" flipV="1">
            <a:off x="7920965" y="527014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00" name="Circle"/>
          <p:cNvSpPr/>
          <p:nvPr/>
        </p:nvSpPr>
        <p:spPr>
          <a:xfrm>
            <a:off x="7722042" y="2937760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01" name="Line"/>
          <p:cNvSpPr/>
          <p:nvPr/>
        </p:nvSpPr>
        <p:spPr>
          <a:xfrm flipV="1">
            <a:off x="8665665" y="2980164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02" name="Line"/>
          <p:cNvSpPr/>
          <p:nvPr/>
        </p:nvSpPr>
        <p:spPr>
          <a:xfrm flipH="1">
            <a:off x="7890727" y="339432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03" name="Line"/>
          <p:cNvSpPr/>
          <p:nvPr/>
        </p:nvSpPr>
        <p:spPr>
          <a:xfrm flipH="1" flipV="1">
            <a:off x="7924440" y="333843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04" name="Xylophone"/>
          <p:cNvSpPr/>
          <p:nvPr/>
        </p:nvSpPr>
        <p:spPr>
          <a:xfrm>
            <a:off x="9475796" y="1960953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Xylophone</a:t>
            </a:r>
          </a:p>
        </p:txBody>
      </p:sp>
      <p:sp>
        <p:nvSpPr>
          <p:cNvPr id="2605" name="Double Bass"/>
          <p:cNvSpPr/>
          <p:nvPr/>
        </p:nvSpPr>
        <p:spPr>
          <a:xfrm>
            <a:off x="9477921" y="3943288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3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Double Bass</a:t>
            </a:r>
          </a:p>
        </p:txBody>
      </p:sp>
      <p:sp>
        <p:nvSpPr>
          <p:cNvPr id="2606" name="Guitar"/>
          <p:cNvSpPr/>
          <p:nvPr/>
        </p:nvSpPr>
        <p:spPr>
          <a:xfrm>
            <a:off x="9477921" y="5954074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Guitar</a:t>
            </a:r>
          </a:p>
        </p:txBody>
      </p:sp>
      <p:sp>
        <p:nvSpPr>
          <p:cNvPr id="2607" name="Flute"/>
          <p:cNvSpPr/>
          <p:nvPr/>
        </p:nvSpPr>
        <p:spPr>
          <a:xfrm>
            <a:off x="9492404" y="7931112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9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Flute</a:t>
            </a:r>
          </a:p>
        </p:txBody>
      </p:sp>
      <p:sp>
        <p:nvSpPr>
          <p:cNvPr id="2608" name="Trombone"/>
          <p:cNvSpPr/>
          <p:nvPr/>
        </p:nvSpPr>
        <p:spPr>
          <a:xfrm>
            <a:off x="9475796" y="9899897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7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Trombone</a:t>
            </a:r>
          </a:p>
        </p:txBody>
      </p:sp>
      <p:sp>
        <p:nvSpPr>
          <p:cNvPr id="2609" name="Circle"/>
          <p:cNvSpPr/>
          <p:nvPr/>
        </p:nvSpPr>
        <p:spPr>
          <a:xfrm>
            <a:off x="9475184" y="1956685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10" name="Line"/>
          <p:cNvSpPr/>
          <p:nvPr/>
        </p:nvSpPr>
        <p:spPr>
          <a:xfrm flipV="1">
            <a:off x="10418807" y="1999089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11" name="Line"/>
          <p:cNvSpPr/>
          <p:nvPr/>
        </p:nvSpPr>
        <p:spPr>
          <a:xfrm flipH="1">
            <a:off x="9643869" y="2413252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12" name="Line"/>
          <p:cNvSpPr/>
          <p:nvPr/>
        </p:nvSpPr>
        <p:spPr>
          <a:xfrm flipH="1" flipV="1">
            <a:off x="9677582" y="2357356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13" name="Circle"/>
          <p:cNvSpPr/>
          <p:nvPr/>
        </p:nvSpPr>
        <p:spPr>
          <a:xfrm>
            <a:off x="9467134" y="3924484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14" name="Line"/>
          <p:cNvSpPr/>
          <p:nvPr/>
        </p:nvSpPr>
        <p:spPr>
          <a:xfrm flipV="1">
            <a:off x="10410757" y="3966888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15" name="Line"/>
          <p:cNvSpPr/>
          <p:nvPr/>
        </p:nvSpPr>
        <p:spPr>
          <a:xfrm flipH="1">
            <a:off x="9635819" y="438105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16" name="Line"/>
          <p:cNvSpPr/>
          <p:nvPr/>
        </p:nvSpPr>
        <p:spPr>
          <a:xfrm flipH="1" flipV="1">
            <a:off x="9669532" y="432515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17" name="Circle"/>
          <p:cNvSpPr/>
          <p:nvPr/>
        </p:nvSpPr>
        <p:spPr>
          <a:xfrm>
            <a:off x="9496972" y="5947926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18" name="Line"/>
          <p:cNvSpPr/>
          <p:nvPr/>
        </p:nvSpPr>
        <p:spPr>
          <a:xfrm flipV="1">
            <a:off x="10440595" y="5990330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19" name="Line"/>
          <p:cNvSpPr/>
          <p:nvPr/>
        </p:nvSpPr>
        <p:spPr>
          <a:xfrm flipH="1">
            <a:off x="9665657" y="640449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20" name="Line"/>
          <p:cNvSpPr/>
          <p:nvPr/>
        </p:nvSpPr>
        <p:spPr>
          <a:xfrm flipH="1" flipV="1">
            <a:off x="9699370" y="6348597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21" name="Circle"/>
          <p:cNvSpPr/>
          <p:nvPr/>
        </p:nvSpPr>
        <p:spPr>
          <a:xfrm>
            <a:off x="9484426" y="7914552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22" name="Line"/>
          <p:cNvSpPr/>
          <p:nvPr/>
        </p:nvSpPr>
        <p:spPr>
          <a:xfrm flipV="1">
            <a:off x="10428049" y="7956956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23" name="Line"/>
          <p:cNvSpPr/>
          <p:nvPr/>
        </p:nvSpPr>
        <p:spPr>
          <a:xfrm flipH="1">
            <a:off x="9653111" y="837111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24" name="Line"/>
          <p:cNvSpPr/>
          <p:nvPr/>
        </p:nvSpPr>
        <p:spPr>
          <a:xfrm flipH="1" flipV="1">
            <a:off x="9686824" y="831522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25" name="Circle"/>
          <p:cNvSpPr/>
          <p:nvPr/>
        </p:nvSpPr>
        <p:spPr>
          <a:xfrm>
            <a:off x="9484426" y="9893432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26" name="Line"/>
          <p:cNvSpPr/>
          <p:nvPr/>
        </p:nvSpPr>
        <p:spPr>
          <a:xfrm flipV="1">
            <a:off x="10428049" y="9935836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27" name="Line"/>
          <p:cNvSpPr/>
          <p:nvPr/>
        </p:nvSpPr>
        <p:spPr>
          <a:xfrm flipH="1">
            <a:off x="9653111" y="1034999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28" name="Line"/>
          <p:cNvSpPr/>
          <p:nvPr/>
        </p:nvSpPr>
        <p:spPr>
          <a:xfrm flipH="1" flipV="1">
            <a:off x="9686824" y="1029410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29" name="Tuba"/>
          <p:cNvSpPr/>
          <p:nvPr/>
        </p:nvSpPr>
        <p:spPr>
          <a:xfrm>
            <a:off x="11285456" y="2927768"/>
            <a:ext cx="1852464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Tuba</a:t>
            </a:r>
          </a:p>
        </p:txBody>
      </p:sp>
      <p:sp>
        <p:nvSpPr>
          <p:cNvPr id="2630" name="Flexatone"/>
          <p:cNvSpPr/>
          <p:nvPr/>
        </p:nvSpPr>
        <p:spPr>
          <a:xfrm>
            <a:off x="11279298" y="4883874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3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Flexatone</a:t>
            </a:r>
          </a:p>
        </p:txBody>
      </p:sp>
      <p:sp>
        <p:nvSpPr>
          <p:cNvPr id="2631" name="Piccolo"/>
          <p:cNvSpPr/>
          <p:nvPr/>
        </p:nvSpPr>
        <p:spPr>
          <a:xfrm>
            <a:off x="11262690" y="6839979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Piccolo</a:t>
            </a:r>
          </a:p>
        </p:txBody>
      </p:sp>
      <p:sp>
        <p:nvSpPr>
          <p:cNvPr id="2632" name="Accordion"/>
          <p:cNvSpPr/>
          <p:nvPr/>
        </p:nvSpPr>
        <p:spPr>
          <a:xfrm>
            <a:off x="11279298" y="8808707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Accordion</a:t>
            </a:r>
          </a:p>
        </p:txBody>
      </p:sp>
      <p:sp>
        <p:nvSpPr>
          <p:cNvPr id="2633" name="Circle"/>
          <p:cNvSpPr/>
          <p:nvPr/>
        </p:nvSpPr>
        <p:spPr>
          <a:xfrm>
            <a:off x="11258890" y="4866607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34" name="Line"/>
          <p:cNvSpPr/>
          <p:nvPr/>
        </p:nvSpPr>
        <p:spPr>
          <a:xfrm flipV="1">
            <a:off x="12202513" y="4909011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35" name="Line"/>
          <p:cNvSpPr/>
          <p:nvPr/>
        </p:nvSpPr>
        <p:spPr>
          <a:xfrm flipH="1">
            <a:off x="11427575" y="5323174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36" name="Line"/>
          <p:cNvSpPr/>
          <p:nvPr/>
        </p:nvSpPr>
        <p:spPr>
          <a:xfrm flipH="1" flipV="1">
            <a:off x="11461288" y="5267278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37" name="Circle"/>
          <p:cNvSpPr/>
          <p:nvPr/>
        </p:nvSpPr>
        <p:spPr>
          <a:xfrm>
            <a:off x="11276334" y="2929942"/>
            <a:ext cx="1852464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38" name="Line"/>
          <p:cNvSpPr/>
          <p:nvPr/>
        </p:nvSpPr>
        <p:spPr>
          <a:xfrm flipV="1">
            <a:off x="12219957" y="2972346"/>
            <a:ext cx="1" cy="17702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39" name="Line"/>
          <p:cNvSpPr/>
          <p:nvPr/>
        </p:nvSpPr>
        <p:spPr>
          <a:xfrm flipH="1">
            <a:off x="11445020" y="338650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40" name="Line"/>
          <p:cNvSpPr/>
          <p:nvPr/>
        </p:nvSpPr>
        <p:spPr>
          <a:xfrm flipH="1" flipV="1">
            <a:off x="11478732" y="3330613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41" name="Circle"/>
          <p:cNvSpPr/>
          <p:nvPr/>
        </p:nvSpPr>
        <p:spPr>
          <a:xfrm>
            <a:off x="11258890" y="6856583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42" name="Line"/>
          <p:cNvSpPr/>
          <p:nvPr/>
        </p:nvSpPr>
        <p:spPr>
          <a:xfrm flipV="1">
            <a:off x="12202513" y="6898987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43" name="Line"/>
          <p:cNvSpPr/>
          <p:nvPr/>
        </p:nvSpPr>
        <p:spPr>
          <a:xfrm flipH="1">
            <a:off x="11427575" y="731315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44" name="Line"/>
          <p:cNvSpPr/>
          <p:nvPr/>
        </p:nvSpPr>
        <p:spPr>
          <a:xfrm flipH="1" flipV="1">
            <a:off x="11461288" y="725725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45" name="Circle"/>
          <p:cNvSpPr/>
          <p:nvPr/>
        </p:nvSpPr>
        <p:spPr>
          <a:xfrm>
            <a:off x="11258890" y="8808106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46" name="Line"/>
          <p:cNvSpPr/>
          <p:nvPr/>
        </p:nvSpPr>
        <p:spPr>
          <a:xfrm flipV="1">
            <a:off x="12202513" y="8850510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47" name="Line"/>
          <p:cNvSpPr/>
          <p:nvPr/>
        </p:nvSpPr>
        <p:spPr>
          <a:xfrm flipH="1">
            <a:off x="11427575" y="9264673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48" name="Line"/>
          <p:cNvSpPr/>
          <p:nvPr/>
        </p:nvSpPr>
        <p:spPr>
          <a:xfrm flipH="1" flipV="1">
            <a:off x="11461288" y="920877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49" name="Viola"/>
          <p:cNvSpPr/>
          <p:nvPr/>
        </p:nvSpPr>
        <p:spPr>
          <a:xfrm>
            <a:off x="13030514" y="1960715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Viola</a:t>
            </a:r>
          </a:p>
        </p:txBody>
      </p:sp>
      <p:sp>
        <p:nvSpPr>
          <p:cNvPr id="2650" name="Harp"/>
          <p:cNvSpPr/>
          <p:nvPr/>
        </p:nvSpPr>
        <p:spPr>
          <a:xfrm>
            <a:off x="13022767" y="3946361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3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Harp</a:t>
            </a:r>
          </a:p>
        </p:txBody>
      </p:sp>
      <p:sp>
        <p:nvSpPr>
          <p:cNvPr id="2651" name="Bassoon"/>
          <p:cNvSpPr/>
          <p:nvPr/>
        </p:nvSpPr>
        <p:spPr>
          <a:xfrm>
            <a:off x="13020806" y="5926732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Bassoon</a:t>
            </a:r>
          </a:p>
        </p:txBody>
      </p:sp>
      <p:sp>
        <p:nvSpPr>
          <p:cNvPr id="2652" name="Guiro"/>
          <p:cNvSpPr/>
          <p:nvPr/>
        </p:nvSpPr>
        <p:spPr>
          <a:xfrm>
            <a:off x="13010869" y="7908356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Guiro</a:t>
            </a:r>
          </a:p>
        </p:txBody>
      </p:sp>
      <p:sp>
        <p:nvSpPr>
          <p:cNvPr id="2653" name="Sitar"/>
          <p:cNvSpPr/>
          <p:nvPr/>
        </p:nvSpPr>
        <p:spPr>
          <a:xfrm>
            <a:off x="13007480" y="9899897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Sitar</a:t>
            </a:r>
          </a:p>
        </p:txBody>
      </p:sp>
      <p:sp>
        <p:nvSpPr>
          <p:cNvPr id="2654" name="Circle"/>
          <p:cNvSpPr/>
          <p:nvPr/>
        </p:nvSpPr>
        <p:spPr>
          <a:xfrm>
            <a:off x="13010869" y="7908356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55" name="Line"/>
          <p:cNvSpPr/>
          <p:nvPr/>
        </p:nvSpPr>
        <p:spPr>
          <a:xfrm flipV="1">
            <a:off x="13954492" y="7950760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56" name="Line"/>
          <p:cNvSpPr/>
          <p:nvPr/>
        </p:nvSpPr>
        <p:spPr>
          <a:xfrm flipH="1">
            <a:off x="13179554" y="836492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57" name="Line"/>
          <p:cNvSpPr/>
          <p:nvPr/>
        </p:nvSpPr>
        <p:spPr>
          <a:xfrm flipH="1" flipV="1">
            <a:off x="13213267" y="8309027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58" name="Circle"/>
          <p:cNvSpPr/>
          <p:nvPr/>
        </p:nvSpPr>
        <p:spPr>
          <a:xfrm>
            <a:off x="13010869" y="9854770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59" name="Line"/>
          <p:cNvSpPr/>
          <p:nvPr/>
        </p:nvSpPr>
        <p:spPr>
          <a:xfrm flipV="1">
            <a:off x="13954492" y="9897174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60" name="Line"/>
          <p:cNvSpPr/>
          <p:nvPr/>
        </p:nvSpPr>
        <p:spPr>
          <a:xfrm flipH="1">
            <a:off x="13179554" y="10311337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61" name="Line"/>
          <p:cNvSpPr/>
          <p:nvPr/>
        </p:nvSpPr>
        <p:spPr>
          <a:xfrm flipH="1" flipV="1">
            <a:off x="13213267" y="10255441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62" name="Circle"/>
          <p:cNvSpPr/>
          <p:nvPr/>
        </p:nvSpPr>
        <p:spPr>
          <a:xfrm>
            <a:off x="13027496" y="5936747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63" name="Line"/>
          <p:cNvSpPr/>
          <p:nvPr/>
        </p:nvSpPr>
        <p:spPr>
          <a:xfrm flipV="1">
            <a:off x="13971119" y="5979150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64" name="Line"/>
          <p:cNvSpPr/>
          <p:nvPr/>
        </p:nvSpPr>
        <p:spPr>
          <a:xfrm flipH="1">
            <a:off x="13196181" y="639331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65" name="Line"/>
          <p:cNvSpPr/>
          <p:nvPr/>
        </p:nvSpPr>
        <p:spPr>
          <a:xfrm flipH="1" flipV="1">
            <a:off x="13229894" y="6337417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66" name="Circle"/>
          <p:cNvSpPr/>
          <p:nvPr/>
        </p:nvSpPr>
        <p:spPr>
          <a:xfrm>
            <a:off x="13010869" y="3937991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67" name="Line"/>
          <p:cNvSpPr/>
          <p:nvPr/>
        </p:nvSpPr>
        <p:spPr>
          <a:xfrm flipV="1">
            <a:off x="13954492" y="3980395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68" name="Line"/>
          <p:cNvSpPr/>
          <p:nvPr/>
        </p:nvSpPr>
        <p:spPr>
          <a:xfrm flipH="1">
            <a:off x="13179554" y="4394558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69" name="Line"/>
          <p:cNvSpPr/>
          <p:nvPr/>
        </p:nvSpPr>
        <p:spPr>
          <a:xfrm flipH="1" flipV="1">
            <a:off x="13213267" y="4338662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70" name="Circle"/>
          <p:cNvSpPr/>
          <p:nvPr/>
        </p:nvSpPr>
        <p:spPr>
          <a:xfrm>
            <a:off x="13010869" y="1964089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71" name="Line"/>
          <p:cNvSpPr/>
          <p:nvPr/>
        </p:nvSpPr>
        <p:spPr>
          <a:xfrm flipV="1">
            <a:off x="13954492" y="2006493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72" name="Line"/>
          <p:cNvSpPr/>
          <p:nvPr/>
        </p:nvSpPr>
        <p:spPr>
          <a:xfrm flipH="1">
            <a:off x="13179554" y="2420656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73" name="Line"/>
          <p:cNvSpPr/>
          <p:nvPr/>
        </p:nvSpPr>
        <p:spPr>
          <a:xfrm flipH="1" flipV="1">
            <a:off x="13213267" y="2364760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74" name="Lute"/>
          <p:cNvSpPr/>
          <p:nvPr/>
        </p:nvSpPr>
        <p:spPr>
          <a:xfrm>
            <a:off x="14831483" y="2992710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Lute</a:t>
            </a:r>
          </a:p>
        </p:txBody>
      </p:sp>
      <p:sp>
        <p:nvSpPr>
          <p:cNvPr id="2675" name="Claves"/>
          <p:cNvSpPr/>
          <p:nvPr/>
        </p:nvSpPr>
        <p:spPr>
          <a:xfrm>
            <a:off x="14826755" y="4918141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Claves</a:t>
            </a:r>
          </a:p>
        </p:txBody>
      </p:sp>
      <p:sp>
        <p:nvSpPr>
          <p:cNvPr id="2676" name="French Horn"/>
          <p:cNvSpPr/>
          <p:nvPr/>
        </p:nvSpPr>
        <p:spPr>
          <a:xfrm>
            <a:off x="14833260" y="6899355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French Horn</a:t>
            </a:r>
          </a:p>
        </p:txBody>
      </p:sp>
      <p:sp>
        <p:nvSpPr>
          <p:cNvPr id="2677" name="Oboe"/>
          <p:cNvSpPr/>
          <p:nvPr/>
        </p:nvSpPr>
        <p:spPr>
          <a:xfrm>
            <a:off x="14826755" y="8877637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Oboe</a:t>
            </a:r>
          </a:p>
        </p:txBody>
      </p:sp>
      <p:sp>
        <p:nvSpPr>
          <p:cNvPr id="2678" name="Circle"/>
          <p:cNvSpPr/>
          <p:nvPr/>
        </p:nvSpPr>
        <p:spPr>
          <a:xfrm>
            <a:off x="14831483" y="3001080"/>
            <a:ext cx="1852464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79" name="Line"/>
          <p:cNvSpPr/>
          <p:nvPr/>
        </p:nvSpPr>
        <p:spPr>
          <a:xfrm flipV="1">
            <a:off x="15775106" y="3043484"/>
            <a:ext cx="1" cy="17702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80" name="Line"/>
          <p:cNvSpPr/>
          <p:nvPr/>
        </p:nvSpPr>
        <p:spPr>
          <a:xfrm flipH="1">
            <a:off x="15000168" y="3457646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81" name="Line"/>
          <p:cNvSpPr/>
          <p:nvPr/>
        </p:nvSpPr>
        <p:spPr>
          <a:xfrm flipH="1" flipV="1">
            <a:off x="15033882" y="3401751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82" name="Circle"/>
          <p:cNvSpPr/>
          <p:nvPr/>
        </p:nvSpPr>
        <p:spPr>
          <a:xfrm>
            <a:off x="14841808" y="4918141"/>
            <a:ext cx="1852464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83" name="Line"/>
          <p:cNvSpPr/>
          <p:nvPr/>
        </p:nvSpPr>
        <p:spPr>
          <a:xfrm flipV="1">
            <a:off x="15785431" y="4960545"/>
            <a:ext cx="1" cy="17702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84" name="Line"/>
          <p:cNvSpPr/>
          <p:nvPr/>
        </p:nvSpPr>
        <p:spPr>
          <a:xfrm flipH="1">
            <a:off x="15010493" y="537470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85" name="Line"/>
          <p:cNvSpPr/>
          <p:nvPr/>
        </p:nvSpPr>
        <p:spPr>
          <a:xfrm flipH="1" flipV="1">
            <a:off x="15044207" y="531881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86" name="Circle"/>
          <p:cNvSpPr/>
          <p:nvPr/>
        </p:nvSpPr>
        <p:spPr>
          <a:xfrm>
            <a:off x="14833258" y="6893207"/>
            <a:ext cx="1852464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87" name="Line"/>
          <p:cNvSpPr/>
          <p:nvPr/>
        </p:nvSpPr>
        <p:spPr>
          <a:xfrm flipV="1">
            <a:off x="15776881" y="6935611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88" name="Line"/>
          <p:cNvSpPr/>
          <p:nvPr/>
        </p:nvSpPr>
        <p:spPr>
          <a:xfrm flipH="1">
            <a:off x="15001944" y="7349774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89" name="Line"/>
          <p:cNvSpPr/>
          <p:nvPr/>
        </p:nvSpPr>
        <p:spPr>
          <a:xfrm flipH="1" flipV="1">
            <a:off x="15035657" y="7293878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90" name="Circle"/>
          <p:cNvSpPr/>
          <p:nvPr/>
        </p:nvSpPr>
        <p:spPr>
          <a:xfrm>
            <a:off x="14833258" y="8894409"/>
            <a:ext cx="1852464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91" name="Line"/>
          <p:cNvSpPr/>
          <p:nvPr/>
        </p:nvSpPr>
        <p:spPr>
          <a:xfrm flipV="1">
            <a:off x="15776881" y="8936813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92" name="Line"/>
          <p:cNvSpPr/>
          <p:nvPr/>
        </p:nvSpPr>
        <p:spPr>
          <a:xfrm flipH="1">
            <a:off x="15001944" y="935097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93" name="Line"/>
          <p:cNvSpPr/>
          <p:nvPr/>
        </p:nvSpPr>
        <p:spPr>
          <a:xfrm flipH="1" flipV="1">
            <a:off x="15035657" y="929508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94" name="Recorder"/>
          <p:cNvSpPr/>
          <p:nvPr/>
        </p:nvSpPr>
        <p:spPr>
          <a:xfrm>
            <a:off x="16605701" y="5936747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Recorder</a:t>
            </a:r>
          </a:p>
        </p:txBody>
      </p:sp>
      <p:sp>
        <p:nvSpPr>
          <p:cNvPr id="2695" name="Zither"/>
          <p:cNvSpPr/>
          <p:nvPr/>
        </p:nvSpPr>
        <p:spPr>
          <a:xfrm>
            <a:off x="16599196" y="7915029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Zither</a:t>
            </a:r>
          </a:p>
        </p:txBody>
      </p:sp>
      <p:sp>
        <p:nvSpPr>
          <p:cNvPr id="2696" name="Rattle"/>
          <p:cNvSpPr/>
          <p:nvPr/>
        </p:nvSpPr>
        <p:spPr>
          <a:xfrm>
            <a:off x="16607773" y="3939379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Rattle</a:t>
            </a:r>
          </a:p>
        </p:txBody>
      </p:sp>
      <p:sp>
        <p:nvSpPr>
          <p:cNvPr id="2697" name="Circle"/>
          <p:cNvSpPr/>
          <p:nvPr/>
        </p:nvSpPr>
        <p:spPr>
          <a:xfrm>
            <a:off x="16597194" y="3924484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98" name="Line"/>
          <p:cNvSpPr/>
          <p:nvPr/>
        </p:nvSpPr>
        <p:spPr>
          <a:xfrm flipV="1">
            <a:off x="17540817" y="3966888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699" name="Line"/>
          <p:cNvSpPr/>
          <p:nvPr/>
        </p:nvSpPr>
        <p:spPr>
          <a:xfrm flipH="1">
            <a:off x="16765879" y="438105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00" name="Line"/>
          <p:cNvSpPr/>
          <p:nvPr/>
        </p:nvSpPr>
        <p:spPr>
          <a:xfrm flipH="1" flipV="1">
            <a:off x="16799593" y="432515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01" name="Circle"/>
          <p:cNvSpPr/>
          <p:nvPr/>
        </p:nvSpPr>
        <p:spPr>
          <a:xfrm>
            <a:off x="16597194" y="5926732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02" name="Line"/>
          <p:cNvSpPr/>
          <p:nvPr/>
        </p:nvSpPr>
        <p:spPr>
          <a:xfrm flipV="1">
            <a:off x="17540817" y="5969135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03" name="Line"/>
          <p:cNvSpPr/>
          <p:nvPr/>
        </p:nvSpPr>
        <p:spPr>
          <a:xfrm flipH="1">
            <a:off x="16765879" y="6383298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04" name="Line"/>
          <p:cNvSpPr/>
          <p:nvPr/>
        </p:nvSpPr>
        <p:spPr>
          <a:xfrm flipH="1" flipV="1">
            <a:off x="16799593" y="6327402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05" name="Circle"/>
          <p:cNvSpPr/>
          <p:nvPr/>
        </p:nvSpPr>
        <p:spPr>
          <a:xfrm>
            <a:off x="16585553" y="7893980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06" name="Line"/>
          <p:cNvSpPr/>
          <p:nvPr/>
        </p:nvSpPr>
        <p:spPr>
          <a:xfrm flipV="1">
            <a:off x="17529176" y="7936384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07" name="Line"/>
          <p:cNvSpPr/>
          <p:nvPr/>
        </p:nvSpPr>
        <p:spPr>
          <a:xfrm flipH="1">
            <a:off x="16754238" y="835054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08" name="Line"/>
          <p:cNvSpPr/>
          <p:nvPr/>
        </p:nvSpPr>
        <p:spPr>
          <a:xfrm flipH="1" flipV="1">
            <a:off x="16787952" y="829465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09" name="Kalimba"/>
          <p:cNvSpPr/>
          <p:nvPr/>
        </p:nvSpPr>
        <p:spPr>
          <a:xfrm>
            <a:off x="18389187" y="4918141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Kalimba</a:t>
            </a:r>
          </a:p>
        </p:txBody>
      </p:sp>
      <p:sp>
        <p:nvSpPr>
          <p:cNvPr id="2710" name="Saxophone"/>
          <p:cNvSpPr/>
          <p:nvPr/>
        </p:nvSpPr>
        <p:spPr>
          <a:xfrm>
            <a:off x="18409029" y="6929419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3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Saxophone</a:t>
            </a:r>
          </a:p>
        </p:txBody>
      </p:sp>
      <p:sp>
        <p:nvSpPr>
          <p:cNvPr id="2711" name="Circle"/>
          <p:cNvSpPr/>
          <p:nvPr/>
        </p:nvSpPr>
        <p:spPr>
          <a:xfrm>
            <a:off x="18389187" y="4918141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12" name="Line"/>
          <p:cNvSpPr/>
          <p:nvPr/>
        </p:nvSpPr>
        <p:spPr>
          <a:xfrm flipV="1">
            <a:off x="19332810" y="4960545"/>
            <a:ext cx="1" cy="17702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13" name="Line"/>
          <p:cNvSpPr/>
          <p:nvPr/>
        </p:nvSpPr>
        <p:spPr>
          <a:xfrm flipH="1">
            <a:off x="18557872" y="537470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14" name="Line"/>
          <p:cNvSpPr/>
          <p:nvPr/>
        </p:nvSpPr>
        <p:spPr>
          <a:xfrm flipH="1" flipV="1">
            <a:off x="18591586" y="531881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15" name="Circle"/>
          <p:cNvSpPr/>
          <p:nvPr/>
        </p:nvSpPr>
        <p:spPr>
          <a:xfrm>
            <a:off x="18411294" y="6929419"/>
            <a:ext cx="1852464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16" name="Line"/>
          <p:cNvSpPr/>
          <p:nvPr/>
        </p:nvSpPr>
        <p:spPr>
          <a:xfrm flipV="1">
            <a:off x="19354917" y="6971823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17" name="Line"/>
          <p:cNvSpPr/>
          <p:nvPr/>
        </p:nvSpPr>
        <p:spPr>
          <a:xfrm flipH="1">
            <a:off x="18579979" y="7385986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18" name="Line"/>
          <p:cNvSpPr/>
          <p:nvPr/>
        </p:nvSpPr>
        <p:spPr>
          <a:xfrm flipH="1" flipV="1">
            <a:off x="18613693" y="7330090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19" name="YOU MADE IT!!!"/>
          <p:cNvSpPr txBox="1"/>
          <p:nvPr/>
        </p:nvSpPr>
        <p:spPr>
          <a:xfrm>
            <a:off x="17872993" y="11535236"/>
            <a:ext cx="5402962" cy="124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solidFill>
                  <a:schemeClr val="accent3">
                    <a:hueOff val="-385756"/>
                    <a:satOff val="-32155"/>
                    <a:lumOff val="17967"/>
                  </a:schemeClr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t>YOU MADE IT!!!</a:t>
            </a:r>
          </a:p>
        </p:txBody>
      </p:sp>
      <p:sp>
        <p:nvSpPr>
          <p:cNvPr id="2720" name="Any item that is NOT part…"/>
          <p:cNvSpPr txBox="1"/>
          <p:nvPr/>
        </p:nvSpPr>
        <p:spPr>
          <a:xfrm>
            <a:off x="1409823" y="11570414"/>
            <a:ext cx="6316676" cy="1871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300">
                <a:latin typeface="DIN Condensed Bold"/>
                <a:ea typeface="DIN Condensed Bold"/>
                <a:cs typeface="DIN Condensed Bold"/>
                <a:sym typeface="DIN Condensed Bold"/>
              </a:defRPr>
            </a:pPr>
            <a:r>
              <a:rPr dirty="0"/>
              <a:t>Any item that is </a:t>
            </a:r>
            <a:r>
              <a:rPr dirty="0">
                <a:solidFill>
                  <a:schemeClr val="accent5"/>
                </a:solidFill>
              </a:rPr>
              <a:t>NOT</a:t>
            </a:r>
            <a:r>
              <a:rPr dirty="0"/>
              <a:t> part </a:t>
            </a:r>
          </a:p>
          <a:p>
            <a:pPr>
              <a:defRPr sz="6300">
                <a:latin typeface="DIN Condensed Bold"/>
                <a:ea typeface="DIN Condensed Bold"/>
                <a:cs typeface="DIN Condensed Bold"/>
                <a:sym typeface="DIN Condensed Bold"/>
              </a:defRPr>
            </a:pPr>
            <a:r>
              <a:rPr dirty="0"/>
              <a:t>of a Ukulele is a </a:t>
            </a:r>
            <a:r>
              <a:rPr dirty="0">
                <a:solidFill>
                  <a:schemeClr val="accent5"/>
                </a:solidFill>
              </a:rPr>
              <a:t>LIE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4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1"/>
                                      </p:to>
                                    </p:set>
                                    <p:animEffect filter="image" prLst="opacity: 0.51; ">
                                      <p:cBhvr>
                                        <p:cTn id="7" dur="indefinite" fill="hold"/>
                                        <p:tgtEl>
                                          <p:spTgt spid="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2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2" name="Shape"/>
          <p:cNvSpPr/>
          <p:nvPr/>
        </p:nvSpPr>
        <p:spPr>
          <a:xfrm>
            <a:off x="41488" y="124291"/>
            <a:ext cx="24301023" cy="13467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23" name="Shape"/>
          <p:cNvSpPr/>
          <p:nvPr/>
        </p:nvSpPr>
        <p:spPr>
          <a:xfrm>
            <a:off x="447381" y="403922"/>
            <a:ext cx="23489238" cy="12908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24" name="Shape"/>
          <p:cNvSpPr/>
          <p:nvPr/>
        </p:nvSpPr>
        <p:spPr>
          <a:xfrm>
            <a:off x="994354" y="764612"/>
            <a:ext cx="22395292" cy="12186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rgbClr val="A9A9A9"/>
              </a:gs>
              <a:gs pos="100000">
                <a:srgbClr val="434343"/>
              </a:gs>
            </a:gsLst>
            <a:lin ang="2045158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25" name="Circle"/>
          <p:cNvSpPr/>
          <p:nvPr/>
        </p:nvSpPr>
        <p:spPr>
          <a:xfrm>
            <a:off x="2458342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26" name="Trapezium"/>
          <p:cNvSpPr/>
          <p:nvPr/>
        </p:nvSpPr>
        <p:spPr>
          <a:xfrm rot="5387459" flipH="1">
            <a:off x="2607403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27" name="Circle"/>
          <p:cNvSpPr/>
          <p:nvPr/>
        </p:nvSpPr>
        <p:spPr>
          <a:xfrm>
            <a:off x="4171835" y="687201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28" name="Circle"/>
          <p:cNvSpPr/>
          <p:nvPr/>
        </p:nvSpPr>
        <p:spPr>
          <a:xfrm>
            <a:off x="5944974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29" name="Circle"/>
          <p:cNvSpPr/>
          <p:nvPr/>
        </p:nvSpPr>
        <p:spPr>
          <a:xfrm>
            <a:off x="7704782" y="881641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30" name="Circle"/>
          <p:cNvSpPr/>
          <p:nvPr/>
        </p:nvSpPr>
        <p:spPr>
          <a:xfrm>
            <a:off x="9477921" y="9910639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31" name="Circle"/>
          <p:cNvSpPr/>
          <p:nvPr/>
        </p:nvSpPr>
        <p:spPr>
          <a:xfrm>
            <a:off x="11252437" y="108182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32" name="Circle"/>
          <p:cNvSpPr/>
          <p:nvPr/>
        </p:nvSpPr>
        <p:spPr>
          <a:xfrm>
            <a:off x="11252437" y="88121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33" name="Circle"/>
          <p:cNvSpPr/>
          <p:nvPr/>
        </p:nvSpPr>
        <p:spPr>
          <a:xfrm>
            <a:off x="11252437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34" name="Circle"/>
          <p:cNvSpPr/>
          <p:nvPr/>
        </p:nvSpPr>
        <p:spPr>
          <a:xfrm>
            <a:off x="11252437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35" name="Circle"/>
          <p:cNvSpPr/>
          <p:nvPr/>
        </p:nvSpPr>
        <p:spPr>
          <a:xfrm>
            <a:off x="11265768" y="292716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36" name="Circle"/>
          <p:cNvSpPr/>
          <p:nvPr/>
        </p:nvSpPr>
        <p:spPr>
          <a:xfrm>
            <a:off x="11265768" y="98772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37" name="Circle"/>
          <p:cNvSpPr/>
          <p:nvPr/>
        </p:nvSpPr>
        <p:spPr>
          <a:xfrm>
            <a:off x="9477921" y="1960953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38" name="Circle"/>
          <p:cNvSpPr/>
          <p:nvPr/>
        </p:nvSpPr>
        <p:spPr>
          <a:xfrm>
            <a:off x="9477921" y="3937991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39" name="Circle"/>
          <p:cNvSpPr/>
          <p:nvPr/>
        </p:nvSpPr>
        <p:spPr>
          <a:xfrm>
            <a:off x="9477921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40" name="Circle"/>
          <p:cNvSpPr/>
          <p:nvPr/>
        </p:nvSpPr>
        <p:spPr>
          <a:xfrm>
            <a:off x="9477921" y="7925545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41" name="Circle"/>
          <p:cNvSpPr/>
          <p:nvPr/>
        </p:nvSpPr>
        <p:spPr>
          <a:xfrm>
            <a:off x="7704782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42" name="Circle"/>
          <p:cNvSpPr/>
          <p:nvPr/>
        </p:nvSpPr>
        <p:spPr>
          <a:xfrm>
            <a:off x="7704782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43" name="Circle"/>
          <p:cNvSpPr/>
          <p:nvPr/>
        </p:nvSpPr>
        <p:spPr>
          <a:xfrm>
            <a:off x="7704782" y="2927167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44" name="Circle"/>
          <p:cNvSpPr/>
          <p:nvPr/>
        </p:nvSpPr>
        <p:spPr>
          <a:xfrm>
            <a:off x="5944974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45" name="Circle"/>
          <p:cNvSpPr/>
          <p:nvPr/>
        </p:nvSpPr>
        <p:spPr>
          <a:xfrm>
            <a:off x="5944974" y="5931768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46" name="Circle"/>
          <p:cNvSpPr/>
          <p:nvPr/>
        </p:nvSpPr>
        <p:spPr>
          <a:xfrm>
            <a:off x="4171835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747" name="Bridge Logo.jpeg" descr="Bridge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11" y="285831"/>
            <a:ext cx="5590092" cy="3144427"/>
          </a:xfrm>
          <a:prstGeom prst="rect">
            <a:avLst/>
          </a:prstGeom>
          <a:ln w="12700">
            <a:miter lim="400000"/>
          </a:ln>
        </p:spPr>
      </p:pic>
      <p:sp>
        <p:nvSpPr>
          <p:cNvPr id="2748" name="Circle"/>
          <p:cNvSpPr/>
          <p:nvPr/>
        </p:nvSpPr>
        <p:spPr>
          <a:xfrm>
            <a:off x="13010869" y="990661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49" name="Circle"/>
          <p:cNvSpPr/>
          <p:nvPr/>
        </p:nvSpPr>
        <p:spPr>
          <a:xfrm>
            <a:off x="13010869" y="195692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50" name="Circle"/>
          <p:cNvSpPr/>
          <p:nvPr/>
        </p:nvSpPr>
        <p:spPr>
          <a:xfrm>
            <a:off x="13010869" y="393396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51" name="Circle"/>
          <p:cNvSpPr/>
          <p:nvPr/>
        </p:nvSpPr>
        <p:spPr>
          <a:xfrm>
            <a:off x="13010869" y="592774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52" name="Circle"/>
          <p:cNvSpPr/>
          <p:nvPr/>
        </p:nvSpPr>
        <p:spPr>
          <a:xfrm>
            <a:off x="13010869" y="792151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53" name="Circle"/>
          <p:cNvSpPr/>
          <p:nvPr/>
        </p:nvSpPr>
        <p:spPr>
          <a:xfrm>
            <a:off x="14826755" y="887639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54" name="Circle"/>
          <p:cNvSpPr/>
          <p:nvPr/>
        </p:nvSpPr>
        <p:spPr>
          <a:xfrm>
            <a:off x="14826755" y="6899355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55" name="Circle"/>
          <p:cNvSpPr/>
          <p:nvPr/>
        </p:nvSpPr>
        <p:spPr>
          <a:xfrm>
            <a:off x="14826755" y="4926584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56" name="Circle"/>
          <p:cNvSpPr/>
          <p:nvPr/>
        </p:nvSpPr>
        <p:spPr>
          <a:xfrm>
            <a:off x="14826755" y="298714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57" name="Circle"/>
          <p:cNvSpPr/>
          <p:nvPr/>
        </p:nvSpPr>
        <p:spPr>
          <a:xfrm>
            <a:off x="16586562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58" name="Circle"/>
          <p:cNvSpPr/>
          <p:nvPr/>
        </p:nvSpPr>
        <p:spPr>
          <a:xfrm>
            <a:off x="16586562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59" name="Circle"/>
          <p:cNvSpPr/>
          <p:nvPr/>
        </p:nvSpPr>
        <p:spPr>
          <a:xfrm>
            <a:off x="16599196" y="5936746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60" name="Circle"/>
          <p:cNvSpPr/>
          <p:nvPr/>
        </p:nvSpPr>
        <p:spPr>
          <a:xfrm>
            <a:off x="18401073" y="6934471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61" name="Circle"/>
          <p:cNvSpPr/>
          <p:nvPr/>
        </p:nvSpPr>
        <p:spPr>
          <a:xfrm>
            <a:off x="18401073" y="4929066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62" name="Circle"/>
          <p:cNvSpPr/>
          <p:nvPr/>
        </p:nvSpPr>
        <p:spPr>
          <a:xfrm>
            <a:off x="20175588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63" name="Trapezium"/>
          <p:cNvSpPr/>
          <p:nvPr/>
        </p:nvSpPr>
        <p:spPr>
          <a:xfrm rot="5387459" flipH="1">
            <a:off x="20324650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64" name="Shape"/>
          <p:cNvSpPr/>
          <p:nvPr/>
        </p:nvSpPr>
        <p:spPr>
          <a:xfrm>
            <a:off x="840594" y="687068"/>
            <a:ext cx="22702812" cy="12341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chemeClr val="accent5">
                  <a:hueOff val="128995"/>
                  <a:satOff val="10158"/>
                  <a:lumOff val="-13824"/>
                </a:schemeClr>
              </a:gs>
              <a:gs pos="100000">
                <a:schemeClr val="accent5">
                  <a:satOff val="7111"/>
                  <a:lumOff val="-23755"/>
                </a:schemeClr>
              </a:gs>
            </a:gsLst>
            <a:lin ang="15600000"/>
          </a:gradFill>
          <a:ln w="381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65" name="Line"/>
          <p:cNvSpPr/>
          <p:nvPr/>
        </p:nvSpPr>
        <p:spPr>
          <a:xfrm flipV="1">
            <a:off x="5103896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66" name="Line"/>
          <p:cNvSpPr/>
          <p:nvPr/>
        </p:nvSpPr>
        <p:spPr>
          <a:xfrm flipH="1">
            <a:off x="4354358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67" name="Line"/>
          <p:cNvSpPr/>
          <p:nvPr/>
        </p:nvSpPr>
        <p:spPr>
          <a:xfrm flipH="1" flipV="1">
            <a:off x="4362671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68" name="Line"/>
          <p:cNvSpPr/>
          <p:nvPr/>
        </p:nvSpPr>
        <p:spPr>
          <a:xfrm flipV="1">
            <a:off x="6871205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69" name="Line"/>
          <p:cNvSpPr/>
          <p:nvPr/>
        </p:nvSpPr>
        <p:spPr>
          <a:xfrm flipH="1">
            <a:off x="6121668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70" name="Line"/>
          <p:cNvSpPr/>
          <p:nvPr/>
        </p:nvSpPr>
        <p:spPr>
          <a:xfrm flipH="1" flipV="1">
            <a:off x="6129980" y="4359525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71" name="Line"/>
          <p:cNvSpPr/>
          <p:nvPr/>
        </p:nvSpPr>
        <p:spPr>
          <a:xfrm flipV="1">
            <a:off x="5095940" y="695017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72" name="Line"/>
          <p:cNvSpPr/>
          <p:nvPr/>
        </p:nvSpPr>
        <p:spPr>
          <a:xfrm flipH="1">
            <a:off x="4346403" y="731353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73" name="Line"/>
          <p:cNvSpPr/>
          <p:nvPr/>
        </p:nvSpPr>
        <p:spPr>
          <a:xfrm flipH="1" flipV="1">
            <a:off x="4354716" y="728303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74" name="Line"/>
          <p:cNvSpPr/>
          <p:nvPr/>
        </p:nvSpPr>
        <p:spPr>
          <a:xfrm flipV="1">
            <a:off x="6869080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75" name="Line"/>
          <p:cNvSpPr/>
          <p:nvPr/>
        </p:nvSpPr>
        <p:spPr>
          <a:xfrm flipH="1">
            <a:off x="6119542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76" name="Line"/>
          <p:cNvSpPr/>
          <p:nvPr/>
        </p:nvSpPr>
        <p:spPr>
          <a:xfrm flipH="1" flipV="1">
            <a:off x="6127855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77" name="Line"/>
          <p:cNvSpPr/>
          <p:nvPr/>
        </p:nvSpPr>
        <p:spPr>
          <a:xfrm flipV="1">
            <a:off x="8631013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78" name="Line"/>
          <p:cNvSpPr/>
          <p:nvPr/>
        </p:nvSpPr>
        <p:spPr>
          <a:xfrm flipH="1">
            <a:off x="7881475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79" name="Line"/>
          <p:cNvSpPr/>
          <p:nvPr/>
        </p:nvSpPr>
        <p:spPr>
          <a:xfrm flipH="1" flipV="1">
            <a:off x="7889788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80" name="Line"/>
          <p:cNvSpPr/>
          <p:nvPr/>
        </p:nvSpPr>
        <p:spPr>
          <a:xfrm flipV="1">
            <a:off x="8628887" y="301811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81" name="Line"/>
          <p:cNvSpPr/>
          <p:nvPr/>
        </p:nvSpPr>
        <p:spPr>
          <a:xfrm flipH="1">
            <a:off x="7879350" y="33814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82" name="Line"/>
          <p:cNvSpPr/>
          <p:nvPr/>
        </p:nvSpPr>
        <p:spPr>
          <a:xfrm flipH="1" flipV="1">
            <a:off x="7887662" y="3350979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83" name="Line"/>
          <p:cNvSpPr/>
          <p:nvPr/>
        </p:nvSpPr>
        <p:spPr>
          <a:xfrm flipV="1">
            <a:off x="6855886" y="801568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84" name="Line"/>
          <p:cNvSpPr/>
          <p:nvPr/>
        </p:nvSpPr>
        <p:spPr>
          <a:xfrm flipH="1">
            <a:off x="6106349" y="83790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85" name="Line"/>
          <p:cNvSpPr/>
          <p:nvPr/>
        </p:nvSpPr>
        <p:spPr>
          <a:xfrm flipH="1" flipV="1">
            <a:off x="6114662" y="83485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86" name="Line"/>
          <p:cNvSpPr/>
          <p:nvPr/>
        </p:nvSpPr>
        <p:spPr>
          <a:xfrm flipV="1">
            <a:off x="8633138" y="6925812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87" name="Line"/>
          <p:cNvSpPr/>
          <p:nvPr/>
        </p:nvSpPr>
        <p:spPr>
          <a:xfrm flipH="1">
            <a:off x="7883601" y="72891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88" name="Line"/>
          <p:cNvSpPr/>
          <p:nvPr/>
        </p:nvSpPr>
        <p:spPr>
          <a:xfrm flipH="1" flipV="1">
            <a:off x="7891914" y="7258679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89" name="Line"/>
          <p:cNvSpPr/>
          <p:nvPr/>
        </p:nvSpPr>
        <p:spPr>
          <a:xfrm flipV="1">
            <a:off x="862364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90" name="Line"/>
          <p:cNvSpPr/>
          <p:nvPr/>
        </p:nvSpPr>
        <p:spPr>
          <a:xfrm flipH="1">
            <a:off x="7874111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91" name="Line"/>
          <p:cNvSpPr/>
          <p:nvPr/>
        </p:nvSpPr>
        <p:spPr>
          <a:xfrm flipH="1" flipV="1">
            <a:off x="7882424" y="9240303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92" name="Line"/>
          <p:cNvSpPr/>
          <p:nvPr/>
        </p:nvSpPr>
        <p:spPr>
          <a:xfrm flipV="1">
            <a:off x="10411506" y="205816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93" name="Line"/>
          <p:cNvSpPr/>
          <p:nvPr/>
        </p:nvSpPr>
        <p:spPr>
          <a:xfrm flipH="1">
            <a:off x="9661969" y="243422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94" name="Line"/>
          <p:cNvSpPr/>
          <p:nvPr/>
        </p:nvSpPr>
        <p:spPr>
          <a:xfrm flipH="1" flipV="1">
            <a:off x="9657581" y="2391029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95" name="Line"/>
          <p:cNvSpPr/>
          <p:nvPr/>
        </p:nvSpPr>
        <p:spPr>
          <a:xfrm flipV="1">
            <a:off x="10402026" y="400016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96" name="Line"/>
          <p:cNvSpPr/>
          <p:nvPr/>
        </p:nvSpPr>
        <p:spPr>
          <a:xfrm flipH="1">
            <a:off x="9639789" y="4376223"/>
            <a:ext cx="1499077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97" name="Line"/>
          <p:cNvSpPr/>
          <p:nvPr/>
        </p:nvSpPr>
        <p:spPr>
          <a:xfrm flipH="1" flipV="1">
            <a:off x="9673502" y="434572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98" name="Line"/>
          <p:cNvSpPr/>
          <p:nvPr/>
        </p:nvSpPr>
        <p:spPr>
          <a:xfrm flipV="1">
            <a:off x="10425526" y="6027981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99" name="Line"/>
          <p:cNvSpPr/>
          <p:nvPr/>
        </p:nvSpPr>
        <p:spPr>
          <a:xfrm flipH="1">
            <a:off x="9675989" y="6416743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00" name="Line"/>
          <p:cNvSpPr/>
          <p:nvPr/>
        </p:nvSpPr>
        <p:spPr>
          <a:xfrm flipH="1" flipV="1">
            <a:off x="9671601" y="6373547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01" name="Line"/>
          <p:cNvSpPr/>
          <p:nvPr/>
        </p:nvSpPr>
        <p:spPr>
          <a:xfrm flipV="1">
            <a:off x="10412826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02" name="Line"/>
          <p:cNvSpPr/>
          <p:nvPr/>
        </p:nvSpPr>
        <p:spPr>
          <a:xfrm flipH="1">
            <a:off x="9663288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03" name="Line"/>
          <p:cNvSpPr/>
          <p:nvPr/>
        </p:nvSpPr>
        <p:spPr>
          <a:xfrm flipH="1" flipV="1">
            <a:off x="9671601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04" name="Line"/>
          <p:cNvSpPr/>
          <p:nvPr/>
        </p:nvSpPr>
        <p:spPr>
          <a:xfrm flipV="1">
            <a:off x="10402026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05" name="Line"/>
          <p:cNvSpPr/>
          <p:nvPr/>
        </p:nvSpPr>
        <p:spPr>
          <a:xfrm flipH="1">
            <a:off x="9652489" y="8366290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06" name="Line"/>
          <p:cNvSpPr/>
          <p:nvPr/>
        </p:nvSpPr>
        <p:spPr>
          <a:xfrm flipH="1" flipV="1">
            <a:off x="9660802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07" name="Line"/>
          <p:cNvSpPr/>
          <p:nvPr/>
        </p:nvSpPr>
        <p:spPr>
          <a:xfrm flipV="1">
            <a:off x="12191999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08" name="Line"/>
          <p:cNvSpPr/>
          <p:nvPr/>
        </p:nvSpPr>
        <p:spPr>
          <a:xfrm flipH="1">
            <a:off x="11442462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09" name="Line"/>
          <p:cNvSpPr/>
          <p:nvPr/>
        </p:nvSpPr>
        <p:spPr>
          <a:xfrm flipH="1" flipV="1">
            <a:off x="11450774" y="5287850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10" name="Line"/>
          <p:cNvSpPr/>
          <p:nvPr/>
        </p:nvSpPr>
        <p:spPr>
          <a:xfrm flipV="1">
            <a:off x="12193987" y="301048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11" name="Line"/>
          <p:cNvSpPr/>
          <p:nvPr/>
        </p:nvSpPr>
        <p:spPr>
          <a:xfrm flipH="1">
            <a:off x="11444449" y="337385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12" name="Line"/>
          <p:cNvSpPr/>
          <p:nvPr/>
        </p:nvSpPr>
        <p:spPr>
          <a:xfrm flipH="1" flipV="1">
            <a:off x="11452762" y="334335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13" name="Line"/>
          <p:cNvSpPr/>
          <p:nvPr/>
        </p:nvSpPr>
        <p:spPr>
          <a:xfrm flipV="1">
            <a:off x="12197967" y="693269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14" name="Line"/>
          <p:cNvSpPr/>
          <p:nvPr/>
        </p:nvSpPr>
        <p:spPr>
          <a:xfrm flipH="1">
            <a:off x="11448430" y="730875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15" name="Line"/>
          <p:cNvSpPr/>
          <p:nvPr/>
        </p:nvSpPr>
        <p:spPr>
          <a:xfrm flipH="1" flipV="1">
            <a:off x="11444043" y="726556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16" name="Line"/>
          <p:cNvSpPr/>
          <p:nvPr/>
        </p:nvSpPr>
        <p:spPr>
          <a:xfrm flipV="1">
            <a:off x="1219199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17" name="Line"/>
          <p:cNvSpPr/>
          <p:nvPr/>
        </p:nvSpPr>
        <p:spPr>
          <a:xfrm flipH="1">
            <a:off x="11442462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18" name="Line"/>
          <p:cNvSpPr/>
          <p:nvPr/>
        </p:nvSpPr>
        <p:spPr>
          <a:xfrm flipH="1" flipV="1">
            <a:off x="11450774" y="9240303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19" name="Line"/>
          <p:cNvSpPr/>
          <p:nvPr/>
        </p:nvSpPr>
        <p:spPr>
          <a:xfrm flipV="1">
            <a:off x="13953727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20" name="Line"/>
          <p:cNvSpPr/>
          <p:nvPr/>
        </p:nvSpPr>
        <p:spPr>
          <a:xfrm flipH="1">
            <a:off x="13204190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21" name="Line"/>
          <p:cNvSpPr/>
          <p:nvPr/>
        </p:nvSpPr>
        <p:spPr>
          <a:xfrm flipH="1" flipV="1">
            <a:off x="13212503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22" name="Line"/>
          <p:cNvSpPr/>
          <p:nvPr/>
        </p:nvSpPr>
        <p:spPr>
          <a:xfrm flipV="1">
            <a:off x="13945362" y="80156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23" name="Line"/>
          <p:cNvSpPr/>
          <p:nvPr/>
        </p:nvSpPr>
        <p:spPr>
          <a:xfrm flipH="1">
            <a:off x="13195826" y="83789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24" name="Line"/>
          <p:cNvSpPr/>
          <p:nvPr/>
        </p:nvSpPr>
        <p:spPr>
          <a:xfrm flipH="1" flipV="1">
            <a:off x="13204138" y="83484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25" name="Line"/>
          <p:cNvSpPr/>
          <p:nvPr/>
        </p:nvSpPr>
        <p:spPr>
          <a:xfrm flipV="1">
            <a:off x="13937099" y="2036286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26" name="Line"/>
          <p:cNvSpPr/>
          <p:nvPr/>
        </p:nvSpPr>
        <p:spPr>
          <a:xfrm flipH="1">
            <a:off x="13187561" y="239964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27" name="Line"/>
          <p:cNvSpPr/>
          <p:nvPr/>
        </p:nvSpPr>
        <p:spPr>
          <a:xfrm flipH="1" flipV="1">
            <a:off x="13195875" y="236915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28" name="Line"/>
          <p:cNvSpPr/>
          <p:nvPr/>
        </p:nvSpPr>
        <p:spPr>
          <a:xfrm flipV="1">
            <a:off x="1391700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29" name="Line"/>
          <p:cNvSpPr/>
          <p:nvPr/>
        </p:nvSpPr>
        <p:spPr>
          <a:xfrm flipH="1">
            <a:off x="1316746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30" name="Line"/>
          <p:cNvSpPr/>
          <p:nvPr/>
        </p:nvSpPr>
        <p:spPr>
          <a:xfrm flipH="1" flipV="1">
            <a:off x="1317578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31" name="Line"/>
          <p:cNvSpPr/>
          <p:nvPr/>
        </p:nvSpPr>
        <p:spPr>
          <a:xfrm flipV="1">
            <a:off x="13944463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32" name="Line"/>
          <p:cNvSpPr/>
          <p:nvPr/>
        </p:nvSpPr>
        <p:spPr>
          <a:xfrm flipH="1">
            <a:off x="13194925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33" name="Line"/>
          <p:cNvSpPr/>
          <p:nvPr/>
        </p:nvSpPr>
        <p:spPr>
          <a:xfrm flipH="1" flipV="1">
            <a:off x="13203239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34" name="Line"/>
          <p:cNvSpPr/>
          <p:nvPr/>
        </p:nvSpPr>
        <p:spPr>
          <a:xfrm flipV="1">
            <a:off x="15762842" y="3078255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35" name="Line"/>
          <p:cNvSpPr/>
          <p:nvPr/>
        </p:nvSpPr>
        <p:spPr>
          <a:xfrm flipH="1">
            <a:off x="15013304" y="344161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36" name="Line"/>
          <p:cNvSpPr/>
          <p:nvPr/>
        </p:nvSpPr>
        <p:spPr>
          <a:xfrm flipH="1" flipV="1">
            <a:off x="15021618" y="341112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37" name="Line"/>
          <p:cNvSpPr/>
          <p:nvPr/>
        </p:nvSpPr>
        <p:spPr>
          <a:xfrm flipV="1">
            <a:off x="15762842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38" name="Line"/>
          <p:cNvSpPr/>
          <p:nvPr/>
        </p:nvSpPr>
        <p:spPr>
          <a:xfrm flipH="1">
            <a:off x="15013304" y="54140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39" name="Line"/>
          <p:cNvSpPr/>
          <p:nvPr/>
        </p:nvSpPr>
        <p:spPr>
          <a:xfrm flipH="1" flipV="1">
            <a:off x="15008918" y="53708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40" name="Line"/>
          <p:cNvSpPr/>
          <p:nvPr/>
        </p:nvSpPr>
        <p:spPr>
          <a:xfrm flipV="1">
            <a:off x="15780740" y="6992674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41" name="Line"/>
          <p:cNvSpPr/>
          <p:nvPr/>
        </p:nvSpPr>
        <p:spPr>
          <a:xfrm flipH="1">
            <a:off x="15018502" y="739413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42" name="Line"/>
          <p:cNvSpPr/>
          <p:nvPr/>
        </p:nvSpPr>
        <p:spPr>
          <a:xfrm flipH="1" flipV="1">
            <a:off x="15014116" y="732554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43" name="Line"/>
          <p:cNvSpPr/>
          <p:nvPr/>
        </p:nvSpPr>
        <p:spPr>
          <a:xfrm flipV="1">
            <a:off x="15760716" y="897034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44" name="Line"/>
          <p:cNvSpPr/>
          <p:nvPr/>
        </p:nvSpPr>
        <p:spPr>
          <a:xfrm flipH="1">
            <a:off x="15011179" y="933371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45" name="Line"/>
          <p:cNvSpPr/>
          <p:nvPr/>
        </p:nvSpPr>
        <p:spPr>
          <a:xfrm flipH="1" flipV="1">
            <a:off x="15019492" y="930321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46" name="Line"/>
          <p:cNvSpPr/>
          <p:nvPr/>
        </p:nvSpPr>
        <p:spPr>
          <a:xfrm flipV="1">
            <a:off x="1751279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47" name="Line"/>
          <p:cNvSpPr/>
          <p:nvPr/>
        </p:nvSpPr>
        <p:spPr>
          <a:xfrm flipH="1">
            <a:off x="1676325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48" name="Line"/>
          <p:cNvSpPr/>
          <p:nvPr/>
        </p:nvSpPr>
        <p:spPr>
          <a:xfrm flipH="1" flipV="1">
            <a:off x="1677157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49" name="Line"/>
          <p:cNvSpPr/>
          <p:nvPr/>
        </p:nvSpPr>
        <p:spPr>
          <a:xfrm flipV="1">
            <a:off x="17520524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50" name="Line"/>
          <p:cNvSpPr/>
          <p:nvPr/>
        </p:nvSpPr>
        <p:spPr>
          <a:xfrm flipH="1">
            <a:off x="16770986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51" name="Line"/>
          <p:cNvSpPr/>
          <p:nvPr/>
        </p:nvSpPr>
        <p:spPr>
          <a:xfrm flipH="1" flipV="1">
            <a:off x="16779299" y="6343834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52" name="Line"/>
          <p:cNvSpPr/>
          <p:nvPr/>
        </p:nvSpPr>
        <p:spPr>
          <a:xfrm flipV="1">
            <a:off x="17512794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53" name="Line"/>
          <p:cNvSpPr/>
          <p:nvPr/>
        </p:nvSpPr>
        <p:spPr>
          <a:xfrm flipH="1">
            <a:off x="16763256" y="83662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54" name="Line"/>
          <p:cNvSpPr/>
          <p:nvPr/>
        </p:nvSpPr>
        <p:spPr>
          <a:xfrm flipH="1" flipV="1">
            <a:off x="16771570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55" name="Line"/>
          <p:cNvSpPr/>
          <p:nvPr/>
        </p:nvSpPr>
        <p:spPr>
          <a:xfrm flipV="1">
            <a:off x="19337526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56" name="Line"/>
          <p:cNvSpPr/>
          <p:nvPr/>
        </p:nvSpPr>
        <p:spPr>
          <a:xfrm flipH="1">
            <a:off x="18587988" y="53886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57" name="Line"/>
          <p:cNvSpPr/>
          <p:nvPr/>
        </p:nvSpPr>
        <p:spPr>
          <a:xfrm flipH="1" flipV="1">
            <a:off x="18596302" y="53581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58" name="Line"/>
          <p:cNvSpPr/>
          <p:nvPr/>
        </p:nvSpPr>
        <p:spPr>
          <a:xfrm flipV="1">
            <a:off x="19327305" y="699619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59" name="Line"/>
          <p:cNvSpPr/>
          <p:nvPr/>
        </p:nvSpPr>
        <p:spPr>
          <a:xfrm flipH="1">
            <a:off x="18577767" y="735956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60" name="Line"/>
          <p:cNvSpPr/>
          <p:nvPr/>
        </p:nvSpPr>
        <p:spPr>
          <a:xfrm flipH="1" flipV="1">
            <a:off x="18586081" y="732906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61" name="LIE…"/>
          <p:cNvSpPr txBox="1"/>
          <p:nvPr/>
        </p:nvSpPr>
        <p:spPr>
          <a:xfrm>
            <a:off x="9642500" y="4433567"/>
            <a:ext cx="5353000" cy="5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1600">
                <a:latin typeface="DIN Condensed Bold"/>
                <a:ea typeface="DIN Condensed Bold"/>
                <a:cs typeface="DIN Condensed Bold"/>
                <a:sym typeface="DIN Condensed Bold"/>
              </a:defRPr>
            </a:pPr>
            <a:r>
              <a:t>LIE</a:t>
            </a:r>
          </a:p>
          <a:p>
            <a:pPr>
              <a:defRPr sz="11600">
                <a:latin typeface="DIN Condensed Bold"/>
                <a:ea typeface="DIN Condensed Bold"/>
                <a:cs typeface="DIN Condensed Bold"/>
                <a:sym typeface="DIN Condensed Bold"/>
              </a:defRPr>
            </a:pPr>
            <a:endParaRPr/>
          </a:p>
          <a:p>
            <a:pPr>
              <a:defRPr sz="11600">
                <a:latin typeface="DIN Condensed Bold"/>
                <a:ea typeface="DIN Condensed Bold"/>
                <a:cs typeface="DIN Condensed Bold"/>
                <a:sym typeface="DIN Condensed Bold"/>
              </a:defRPr>
            </a:pPr>
            <a:r>
              <a:t>GAME OVER</a:t>
            </a:r>
          </a:p>
        </p:txBody>
      </p:sp>
      <p:pic>
        <p:nvPicPr>
          <p:cNvPr id="2862" name="Bridge Logo.jpeg" descr="Bridge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7855" y="10172265"/>
            <a:ext cx="5590092" cy="31444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7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1"/>
                                      </p:to>
                                    </p:set>
                                    <p:animEffect filter="image" prLst="opacity: 0.51; ">
                                      <p:cBhvr>
                                        <p:cTn id="7" dur="indefinite" fill="hold"/>
                                        <p:tgtEl>
                                          <p:spTgt spid="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6" grpId="1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4" name="Shape"/>
          <p:cNvSpPr/>
          <p:nvPr/>
        </p:nvSpPr>
        <p:spPr>
          <a:xfrm>
            <a:off x="41488" y="124291"/>
            <a:ext cx="24301023" cy="13467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65" name="Shape"/>
          <p:cNvSpPr/>
          <p:nvPr/>
        </p:nvSpPr>
        <p:spPr>
          <a:xfrm>
            <a:off x="447381" y="403922"/>
            <a:ext cx="23489238" cy="12908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66" name="Shape"/>
          <p:cNvSpPr/>
          <p:nvPr/>
        </p:nvSpPr>
        <p:spPr>
          <a:xfrm>
            <a:off x="994354" y="764612"/>
            <a:ext cx="22395292" cy="12186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rgbClr val="A9A9A9"/>
              </a:gs>
              <a:gs pos="100000">
                <a:srgbClr val="434343"/>
              </a:gs>
            </a:gsLst>
            <a:lin ang="2045158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67" name="Circle"/>
          <p:cNvSpPr/>
          <p:nvPr/>
        </p:nvSpPr>
        <p:spPr>
          <a:xfrm>
            <a:off x="2458342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68" name="Trapezium"/>
          <p:cNvSpPr/>
          <p:nvPr/>
        </p:nvSpPr>
        <p:spPr>
          <a:xfrm rot="5387459" flipH="1">
            <a:off x="2607403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69" name="Circle"/>
          <p:cNvSpPr/>
          <p:nvPr/>
        </p:nvSpPr>
        <p:spPr>
          <a:xfrm>
            <a:off x="4171835" y="687201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70" name="Circle"/>
          <p:cNvSpPr/>
          <p:nvPr/>
        </p:nvSpPr>
        <p:spPr>
          <a:xfrm>
            <a:off x="5944974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71" name="Circle"/>
          <p:cNvSpPr/>
          <p:nvPr/>
        </p:nvSpPr>
        <p:spPr>
          <a:xfrm>
            <a:off x="7704782" y="881641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72" name="Circle"/>
          <p:cNvSpPr/>
          <p:nvPr/>
        </p:nvSpPr>
        <p:spPr>
          <a:xfrm>
            <a:off x="9477921" y="9910639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73" name="Circle"/>
          <p:cNvSpPr/>
          <p:nvPr/>
        </p:nvSpPr>
        <p:spPr>
          <a:xfrm>
            <a:off x="11252437" y="108182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74" name="Circle"/>
          <p:cNvSpPr/>
          <p:nvPr/>
        </p:nvSpPr>
        <p:spPr>
          <a:xfrm>
            <a:off x="11252437" y="88121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75" name="Circle"/>
          <p:cNvSpPr/>
          <p:nvPr/>
        </p:nvSpPr>
        <p:spPr>
          <a:xfrm>
            <a:off x="11252437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76" name="Circle"/>
          <p:cNvSpPr/>
          <p:nvPr/>
        </p:nvSpPr>
        <p:spPr>
          <a:xfrm>
            <a:off x="11252437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77" name="Circle"/>
          <p:cNvSpPr/>
          <p:nvPr/>
        </p:nvSpPr>
        <p:spPr>
          <a:xfrm>
            <a:off x="11265768" y="292716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78" name="Circle"/>
          <p:cNvSpPr/>
          <p:nvPr/>
        </p:nvSpPr>
        <p:spPr>
          <a:xfrm>
            <a:off x="11265768" y="98772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79" name="Circle"/>
          <p:cNvSpPr/>
          <p:nvPr/>
        </p:nvSpPr>
        <p:spPr>
          <a:xfrm>
            <a:off x="9477921" y="1960953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80" name="Circle"/>
          <p:cNvSpPr/>
          <p:nvPr/>
        </p:nvSpPr>
        <p:spPr>
          <a:xfrm>
            <a:off x="9477921" y="3937991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81" name="Circle"/>
          <p:cNvSpPr/>
          <p:nvPr/>
        </p:nvSpPr>
        <p:spPr>
          <a:xfrm>
            <a:off x="9477921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82" name="Circle"/>
          <p:cNvSpPr/>
          <p:nvPr/>
        </p:nvSpPr>
        <p:spPr>
          <a:xfrm>
            <a:off x="9477921" y="7925545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83" name="Circle"/>
          <p:cNvSpPr/>
          <p:nvPr/>
        </p:nvSpPr>
        <p:spPr>
          <a:xfrm>
            <a:off x="7704782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84" name="Circle"/>
          <p:cNvSpPr/>
          <p:nvPr/>
        </p:nvSpPr>
        <p:spPr>
          <a:xfrm>
            <a:off x="7704782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85" name="Circle"/>
          <p:cNvSpPr/>
          <p:nvPr/>
        </p:nvSpPr>
        <p:spPr>
          <a:xfrm>
            <a:off x="7704782" y="2927167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86" name="Circle"/>
          <p:cNvSpPr/>
          <p:nvPr/>
        </p:nvSpPr>
        <p:spPr>
          <a:xfrm>
            <a:off x="5944974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87" name="Circle"/>
          <p:cNvSpPr/>
          <p:nvPr/>
        </p:nvSpPr>
        <p:spPr>
          <a:xfrm>
            <a:off x="5944974" y="5931768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88" name="Circle"/>
          <p:cNvSpPr/>
          <p:nvPr/>
        </p:nvSpPr>
        <p:spPr>
          <a:xfrm>
            <a:off x="4171835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889" name="Bridge Logo.jpeg" descr="Bridge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11" y="285831"/>
            <a:ext cx="5590092" cy="3144427"/>
          </a:xfrm>
          <a:prstGeom prst="rect">
            <a:avLst/>
          </a:prstGeom>
          <a:ln w="12700">
            <a:miter lim="400000"/>
          </a:ln>
        </p:spPr>
      </p:pic>
      <p:sp>
        <p:nvSpPr>
          <p:cNvPr id="2890" name="Circle"/>
          <p:cNvSpPr/>
          <p:nvPr/>
        </p:nvSpPr>
        <p:spPr>
          <a:xfrm>
            <a:off x="13010869" y="990661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91" name="Circle"/>
          <p:cNvSpPr/>
          <p:nvPr/>
        </p:nvSpPr>
        <p:spPr>
          <a:xfrm>
            <a:off x="13010869" y="195692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92" name="Circle"/>
          <p:cNvSpPr/>
          <p:nvPr/>
        </p:nvSpPr>
        <p:spPr>
          <a:xfrm>
            <a:off x="13010869" y="393396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93" name="Circle"/>
          <p:cNvSpPr/>
          <p:nvPr/>
        </p:nvSpPr>
        <p:spPr>
          <a:xfrm>
            <a:off x="13010869" y="592774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94" name="Circle"/>
          <p:cNvSpPr/>
          <p:nvPr/>
        </p:nvSpPr>
        <p:spPr>
          <a:xfrm>
            <a:off x="13010869" y="792151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95" name="Circle"/>
          <p:cNvSpPr/>
          <p:nvPr/>
        </p:nvSpPr>
        <p:spPr>
          <a:xfrm>
            <a:off x="14826755" y="887639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96" name="Circle"/>
          <p:cNvSpPr/>
          <p:nvPr/>
        </p:nvSpPr>
        <p:spPr>
          <a:xfrm>
            <a:off x="14826755" y="6899355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97" name="Circle"/>
          <p:cNvSpPr/>
          <p:nvPr/>
        </p:nvSpPr>
        <p:spPr>
          <a:xfrm>
            <a:off x="14826755" y="4926584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98" name="Circle"/>
          <p:cNvSpPr/>
          <p:nvPr/>
        </p:nvSpPr>
        <p:spPr>
          <a:xfrm>
            <a:off x="14826755" y="298714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99" name="Circle"/>
          <p:cNvSpPr/>
          <p:nvPr/>
        </p:nvSpPr>
        <p:spPr>
          <a:xfrm>
            <a:off x="16586562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00" name="Circle"/>
          <p:cNvSpPr/>
          <p:nvPr/>
        </p:nvSpPr>
        <p:spPr>
          <a:xfrm>
            <a:off x="16586562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01" name="Circle"/>
          <p:cNvSpPr/>
          <p:nvPr/>
        </p:nvSpPr>
        <p:spPr>
          <a:xfrm>
            <a:off x="16599196" y="5936746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02" name="Circle"/>
          <p:cNvSpPr/>
          <p:nvPr/>
        </p:nvSpPr>
        <p:spPr>
          <a:xfrm>
            <a:off x="18401073" y="6934471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03" name="Circle"/>
          <p:cNvSpPr/>
          <p:nvPr/>
        </p:nvSpPr>
        <p:spPr>
          <a:xfrm>
            <a:off x="18401073" y="4929066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04" name="Circle"/>
          <p:cNvSpPr/>
          <p:nvPr/>
        </p:nvSpPr>
        <p:spPr>
          <a:xfrm>
            <a:off x="20175588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05" name="Trapezium"/>
          <p:cNvSpPr/>
          <p:nvPr/>
        </p:nvSpPr>
        <p:spPr>
          <a:xfrm rot="5387459" flipH="1">
            <a:off x="20324650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06" name="Shape">
            <a:hlinkClick r:id="rId3" action="ppaction://hlinksldjump"/>
          </p:cNvPr>
          <p:cNvSpPr/>
          <p:nvPr/>
        </p:nvSpPr>
        <p:spPr>
          <a:xfrm>
            <a:off x="840594" y="687068"/>
            <a:ext cx="22702812" cy="12341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07" name="Line"/>
          <p:cNvSpPr/>
          <p:nvPr/>
        </p:nvSpPr>
        <p:spPr>
          <a:xfrm flipV="1">
            <a:off x="5103896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08" name="Line"/>
          <p:cNvSpPr/>
          <p:nvPr/>
        </p:nvSpPr>
        <p:spPr>
          <a:xfrm flipH="1">
            <a:off x="4354358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09" name="Line"/>
          <p:cNvSpPr/>
          <p:nvPr/>
        </p:nvSpPr>
        <p:spPr>
          <a:xfrm flipH="1" flipV="1">
            <a:off x="4362671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10" name="Line"/>
          <p:cNvSpPr/>
          <p:nvPr/>
        </p:nvSpPr>
        <p:spPr>
          <a:xfrm flipV="1">
            <a:off x="6871205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11" name="Line"/>
          <p:cNvSpPr/>
          <p:nvPr/>
        </p:nvSpPr>
        <p:spPr>
          <a:xfrm flipH="1">
            <a:off x="6121668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12" name="Line"/>
          <p:cNvSpPr/>
          <p:nvPr/>
        </p:nvSpPr>
        <p:spPr>
          <a:xfrm flipH="1" flipV="1">
            <a:off x="6129980" y="4359525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13" name="Line"/>
          <p:cNvSpPr/>
          <p:nvPr/>
        </p:nvSpPr>
        <p:spPr>
          <a:xfrm flipV="1">
            <a:off x="5095940" y="695017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14" name="Line"/>
          <p:cNvSpPr/>
          <p:nvPr/>
        </p:nvSpPr>
        <p:spPr>
          <a:xfrm flipH="1">
            <a:off x="4346403" y="731353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15" name="Line"/>
          <p:cNvSpPr/>
          <p:nvPr/>
        </p:nvSpPr>
        <p:spPr>
          <a:xfrm flipH="1" flipV="1">
            <a:off x="4354716" y="728303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16" name="Line"/>
          <p:cNvSpPr/>
          <p:nvPr/>
        </p:nvSpPr>
        <p:spPr>
          <a:xfrm flipV="1">
            <a:off x="6869080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17" name="Line"/>
          <p:cNvSpPr/>
          <p:nvPr/>
        </p:nvSpPr>
        <p:spPr>
          <a:xfrm flipH="1">
            <a:off x="6119542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18" name="Line"/>
          <p:cNvSpPr/>
          <p:nvPr/>
        </p:nvSpPr>
        <p:spPr>
          <a:xfrm flipH="1" flipV="1">
            <a:off x="6127855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19" name="Line"/>
          <p:cNvSpPr/>
          <p:nvPr/>
        </p:nvSpPr>
        <p:spPr>
          <a:xfrm flipV="1">
            <a:off x="8631013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20" name="Line"/>
          <p:cNvSpPr/>
          <p:nvPr/>
        </p:nvSpPr>
        <p:spPr>
          <a:xfrm flipH="1">
            <a:off x="7881475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21" name="Line"/>
          <p:cNvSpPr/>
          <p:nvPr/>
        </p:nvSpPr>
        <p:spPr>
          <a:xfrm flipH="1" flipV="1">
            <a:off x="7889788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22" name="Line"/>
          <p:cNvSpPr/>
          <p:nvPr/>
        </p:nvSpPr>
        <p:spPr>
          <a:xfrm flipV="1">
            <a:off x="8628887" y="301811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23" name="Line"/>
          <p:cNvSpPr/>
          <p:nvPr/>
        </p:nvSpPr>
        <p:spPr>
          <a:xfrm flipH="1">
            <a:off x="7879350" y="33814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24" name="Line"/>
          <p:cNvSpPr/>
          <p:nvPr/>
        </p:nvSpPr>
        <p:spPr>
          <a:xfrm flipH="1" flipV="1">
            <a:off x="7887662" y="3350979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25" name="Line"/>
          <p:cNvSpPr/>
          <p:nvPr/>
        </p:nvSpPr>
        <p:spPr>
          <a:xfrm flipV="1">
            <a:off x="6855886" y="801568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26" name="Line"/>
          <p:cNvSpPr/>
          <p:nvPr/>
        </p:nvSpPr>
        <p:spPr>
          <a:xfrm flipH="1">
            <a:off x="6106349" y="83790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27" name="Line"/>
          <p:cNvSpPr/>
          <p:nvPr/>
        </p:nvSpPr>
        <p:spPr>
          <a:xfrm flipH="1" flipV="1">
            <a:off x="6114662" y="83485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28" name="Line"/>
          <p:cNvSpPr/>
          <p:nvPr/>
        </p:nvSpPr>
        <p:spPr>
          <a:xfrm flipV="1">
            <a:off x="8633138" y="6925812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29" name="Line"/>
          <p:cNvSpPr/>
          <p:nvPr/>
        </p:nvSpPr>
        <p:spPr>
          <a:xfrm flipH="1">
            <a:off x="7883601" y="72891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30" name="Line"/>
          <p:cNvSpPr/>
          <p:nvPr/>
        </p:nvSpPr>
        <p:spPr>
          <a:xfrm flipH="1" flipV="1">
            <a:off x="7891914" y="7258679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31" name="Line"/>
          <p:cNvSpPr/>
          <p:nvPr/>
        </p:nvSpPr>
        <p:spPr>
          <a:xfrm flipV="1">
            <a:off x="862364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32" name="Line"/>
          <p:cNvSpPr/>
          <p:nvPr/>
        </p:nvSpPr>
        <p:spPr>
          <a:xfrm flipH="1">
            <a:off x="7874111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33" name="Line"/>
          <p:cNvSpPr/>
          <p:nvPr/>
        </p:nvSpPr>
        <p:spPr>
          <a:xfrm flipH="1" flipV="1">
            <a:off x="7882424" y="9240303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34" name="Line"/>
          <p:cNvSpPr/>
          <p:nvPr/>
        </p:nvSpPr>
        <p:spPr>
          <a:xfrm flipV="1">
            <a:off x="10411506" y="205816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35" name="Line"/>
          <p:cNvSpPr/>
          <p:nvPr/>
        </p:nvSpPr>
        <p:spPr>
          <a:xfrm flipH="1">
            <a:off x="9661969" y="243422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36" name="Line"/>
          <p:cNvSpPr/>
          <p:nvPr/>
        </p:nvSpPr>
        <p:spPr>
          <a:xfrm flipH="1" flipV="1">
            <a:off x="9657581" y="2391029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37" name="Line"/>
          <p:cNvSpPr/>
          <p:nvPr/>
        </p:nvSpPr>
        <p:spPr>
          <a:xfrm flipV="1">
            <a:off x="10402026" y="400016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38" name="Line"/>
          <p:cNvSpPr/>
          <p:nvPr/>
        </p:nvSpPr>
        <p:spPr>
          <a:xfrm flipH="1">
            <a:off x="9639789" y="4376223"/>
            <a:ext cx="1499077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39" name="Line"/>
          <p:cNvSpPr/>
          <p:nvPr/>
        </p:nvSpPr>
        <p:spPr>
          <a:xfrm flipH="1" flipV="1">
            <a:off x="9673502" y="434572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40" name="Line"/>
          <p:cNvSpPr/>
          <p:nvPr/>
        </p:nvSpPr>
        <p:spPr>
          <a:xfrm flipV="1">
            <a:off x="10425526" y="6027981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41" name="Line"/>
          <p:cNvSpPr/>
          <p:nvPr/>
        </p:nvSpPr>
        <p:spPr>
          <a:xfrm flipH="1">
            <a:off x="9675989" y="6416743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42" name="Line"/>
          <p:cNvSpPr/>
          <p:nvPr/>
        </p:nvSpPr>
        <p:spPr>
          <a:xfrm flipH="1" flipV="1">
            <a:off x="9671601" y="6373547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43" name="Line"/>
          <p:cNvSpPr/>
          <p:nvPr/>
        </p:nvSpPr>
        <p:spPr>
          <a:xfrm flipV="1">
            <a:off x="10412826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44" name="Line"/>
          <p:cNvSpPr/>
          <p:nvPr/>
        </p:nvSpPr>
        <p:spPr>
          <a:xfrm flipH="1">
            <a:off x="9663288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45" name="Line"/>
          <p:cNvSpPr/>
          <p:nvPr/>
        </p:nvSpPr>
        <p:spPr>
          <a:xfrm flipH="1" flipV="1">
            <a:off x="9671601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46" name="Line"/>
          <p:cNvSpPr/>
          <p:nvPr/>
        </p:nvSpPr>
        <p:spPr>
          <a:xfrm flipV="1">
            <a:off x="10402026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47" name="Line"/>
          <p:cNvSpPr/>
          <p:nvPr/>
        </p:nvSpPr>
        <p:spPr>
          <a:xfrm flipH="1">
            <a:off x="9652489" y="8366290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48" name="Line"/>
          <p:cNvSpPr/>
          <p:nvPr/>
        </p:nvSpPr>
        <p:spPr>
          <a:xfrm flipH="1" flipV="1">
            <a:off x="9660802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49" name="Line"/>
          <p:cNvSpPr/>
          <p:nvPr/>
        </p:nvSpPr>
        <p:spPr>
          <a:xfrm flipV="1">
            <a:off x="12191999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50" name="Line"/>
          <p:cNvSpPr/>
          <p:nvPr/>
        </p:nvSpPr>
        <p:spPr>
          <a:xfrm flipH="1">
            <a:off x="11442462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51" name="Line"/>
          <p:cNvSpPr/>
          <p:nvPr/>
        </p:nvSpPr>
        <p:spPr>
          <a:xfrm flipH="1" flipV="1">
            <a:off x="11450774" y="5287850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52" name="Line"/>
          <p:cNvSpPr/>
          <p:nvPr/>
        </p:nvSpPr>
        <p:spPr>
          <a:xfrm flipV="1">
            <a:off x="12193987" y="301048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53" name="Line"/>
          <p:cNvSpPr/>
          <p:nvPr/>
        </p:nvSpPr>
        <p:spPr>
          <a:xfrm flipH="1">
            <a:off x="11444449" y="337385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54" name="Line"/>
          <p:cNvSpPr/>
          <p:nvPr/>
        </p:nvSpPr>
        <p:spPr>
          <a:xfrm flipH="1" flipV="1">
            <a:off x="11452762" y="334335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55" name="Line"/>
          <p:cNvSpPr/>
          <p:nvPr/>
        </p:nvSpPr>
        <p:spPr>
          <a:xfrm flipV="1">
            <a:off x="12197967" y="693269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56" name="Line"/>
          <p:cNvSpPr/>
          <p:nvPr/>
        </p:nvSpPr>
        <p:spPr>
          <a:xfrm flipH="1">
            <a:off x="11448430" y="730875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57" name="Line"/>
          <p:cNvSpPr/>
          <p:nvPr/>
        </p:nvSpPr>
        <p:spPr>
          <a:xfrm flipH="1" flipV="1">
            <a:off x="11444043" y="726556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58" name="Line"/>
          <p:cNvSpPr/>
          <p:nvPr/>
        </p:nvSpPr>
        <p:spPr>
          <a:xfrm flipV="1">
            <a:off x="1219199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59" name="Line"/>
          <p:cNvSpPr/>
          <p:nvPr/>
        </p:nvSpPr>
        <p:spPr>
          <a:xfrm flipH="1">
            <a:off x="11442462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60" name="Line"/>
          <p:cNvSpPr/>
          <p:nvPr/>
        </p:nvSpPr>
        <p:spPr>
          <a:xfrm flipH="1" flipV="1">
            <a:off x="11450774" y="9240303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61" name="Line"/>
          <p:cNvSpPr/>
          <p:nvPr/>
        </p:nvSpPr>
        <p:spPr>
          <a:xfrm flipV="1">
            <a:off x="13953727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62" name="Line"/>
          <p:cNvSpPr/>
          <p:nvPr/>
        </p:nvSpPr>
        <p:spPr>
          <a:xfrm flipH="1">
            <a:off x="13204190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63" name="Line"/>
          <p:cNvSpPr/>
          <p:nvPr/>
        </p:nvSpPr>
        <p:spPr>
          <a:xfrm flipH="1" flipV="1">
            <a:off x="13212503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64" name="Line"/>
          <p:cNvSpPr/>
          <p:nvPr/>
        </p:nvSpPr>
        <p:spPr>
          <a:xfrm flipV="1">
            <a:off x="13945362" y="80156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65" name="Line"/>
          <p:cNvSpPr/>
          <p:nvPr/>
        </p:nvSpPr>
        <p:spPr>
          <a:xfrm flipH="1">
            <a:off x="13195826" y="83789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66" name="Line"/>
          <p:cNvSpPr/>
          <p:nvPr/>
        </p:nvSpPr>
        <p:spPr>
          <a:xfrm flipH="1" flipV="1">
            <a:off x="13204138" y="83484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67" name="Line"/>
          <p:cNvSpPr/>
          <p:nvPr/>
        </p:nvSpPr>
        <p:spPr>
          <a:xfrm flipV="1">
            <a:off x="13937099" y="2036286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68" name="Line"/>
          <p:cNvSpPr/>
          <p:nvPr/>
        </p:nvSpPr>
        <p:spPr>
          <a:xfrm flipH="1">
            <a:off x="13187561" y="239964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69" name="Line"/>
          <p:cNvSpPr/>
          <p:nvPr/>
        </p:nvSpPr>
        <p:spPr>
          <a:xfrm flipH="1" flipV="1">
            <a:off x="13195875" y="236915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70" name="Line"/>
          <p:cNvSpPr/>
          <p:nvPr/>
        </p:nvSpPr>
        <p:spPr>
          <a:xfrm flipV="1">
            <a:off x="1391700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71" name="Line"/>
          <p:cNvSpPr/>
          <p:nvPr/>
        </p:nvSpPr>
        <p:spPr>
          <a:xfrm flipH="1">
            <a:off x="1316746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72" name="Line"/>
          <p:cNvSpPr/>
          <p:nvPr/>
        </p:nvSpPr>
        <p:spPr>
          <a:xfrm flipH="1" flipV="1">
            <a:off x="1317578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73" name="Line"/>
          <p:cNvSpPr/>
          <p:nvPr/>
        </p:nvSpPr>
        <p:spPr>
          <a:xfrm flipV="1">
            <a:off x="13944463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74" name="Line"/>
          <p:cNvSpPr/>
          <p:nvPr/>
        </p:nvSpPr>
        <p:spPr>
          <a:xfrm flipH="1">
            <a:off x="13194925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75" name="Line"/>
          <p:cNvSpPr/>
          <p:nvPr/>
        </p:nvSpPr>
        <p:spPr>
          <a:xfrm flipH="1" flipV="1">
            <a:off x="13203239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76" name="Line"/>
          <p:cNvSpPr/>
          <p:nvPr/>
        </p:nvSpPr>
        <p:spPr>
          <a:xfrm flipV="1">
            <a:off x="15762842" y="3078255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77" name="Line"/>
          <p:cNvSpPr/>
          <p:nvPr/>
        </p:nvSpPr>
        <p:spPr>
          <a:xfrm flipH="1">
            <a:off x="15013304" y="344161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78" name="Line"/>
          <p:cNvSpPr/>
          <p:nvPr/>
        </p:nvSpPr>
        <p:spPr>
          <a:xfrm flipH="1" flipV="1">
            <a:off x="15021618" y="341112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79" name="Line"/>
          <p:cNvSpPr/>
          <p:nvPr/>
        </p:nvSpPr>
        <p:spPr>
          <a:xfrm flipV="1">
            <a:off x="15762842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80" name="Line"/>
          <p:cNvSpPr/>
          <p:nvPr/>
        </p:nvSpPr>
        <p:spPr>
          <a:xfrm flipH="1">
            <a:off x="15013304" y="54140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81" name="Line"/>
          <p:cNvSpPr/>
          <p:nvPr/>
        </p:nvSpPr>
        <p:spPr>
          <a:xfrm flipH="1" flipV="1">
            <a:off x="15008918" y="53708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82" name="Line"/>
          <p:cNvSpPr/>
          <p:nvPr/>
        </p:nvSpPr>
        <p:spPr>
          <a:xfrm flipV="1">
            <a:off x="15780740" y="6992674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83" name="Line"/>
          <p:cNvSpPr/>
          <p:nvPr/>
        </p:nvSpPr>
        <p:spPr>
          <a:xfrm flipH="1">
            <a:off x="15018502" y="739413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84" name="Line"/>
          <p:cNvSpPr/>
          <p:nvPr/>
        </p:nvSpPr>
        <p:spPr>
          <a:xfrm flipH="1" flipV="1">
            <a:off x="15014116" y="732554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85" name="Line"/>
          <p:cNvSpPr/>
          <p:nvPr/>
        </p:nvSpPr>
        <p:spPr>
          <a:xfrm flipV="1">
            <a:off x="15760716" y="897034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86" name="Line"/>
          <p:cNvSpPr/>
          <p:nvPr/>
        </p:nvSpPr>
        <p:spPr>
          <a:xfrm flipH="1">
            <a:off x="15011179" y="933371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87" name="Line"/>
          <p:cNvSpPr/>
          <p:nvPr/>
        </p:nvSpPr>
        <p:spPr>
          <a:xfrm flipH="1" flipV="1">
            <a:off x="15019492" y="930321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88" name="Line"/>
          <p:cNvSpPr/>
          <p:nvPr/>
        </p:nvSpPr>
        <p:spPr>
          <a:xfrm flipV="1">
            <a:off x="1751279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89" name="Line"/>
          <p:cNvSpPr/>
          <p:nvPr/>
        </p:nvSpPr>
        <p:spPr>
          <a:xfrm flipH="1">
            <a:off x="1676325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90" name="Line"/>
          <p:cNvSpPr/>
          <p:nvPr/>
        </p:nvSpPr>
        <p:spPr>
          <a:xfrm flipH="1" flipV="1">
            <a:off x="1677157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91" name="Line"/>
          <p:cNvSpPr/>
          <p:nvPr/>
        </p:nvSpPr>
        <p:spPr>
          <a:xfrm flipV="1">
            <a:off x="17520524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92" name="Line"/>
          <p:cNvSpPr/>
          <p:nvPr/>
        </p:nvSpPr>
        <p:spPr>
          <a:xfrm flipH="1">
            <a:off x="16770986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93" name="Line"/>
          <p:cNvSpPr/>
          <p:nvPr/>
        </p:nvSpPr>
        <p:spPr>
          <a:xfrm flipH="1" flipV="1">
            <a:off x="16779299" y="6343834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94" name="Line"/>
          <p:cNvSpPr/>
          <p:nvPr/>
        </p:nvSpPr>
        <p:spPr>
          <a:xfrm flipV="1">
            <a:off x="17512794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95" name="Line"/>
          <p:cNvSpPr/>
          <p:nvPr/>
        </p:nvSpPr>
        <p:spPr>
          <a:xfrm flipH="1">
            <a:off x="16763256" y="83662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96" name="Line"/>
          <p:cNvSpPr/>
          <p:nvPr/>
        </p:nvSpPr>
        <p:spPr>
          <a:xfrm flipH="1" flipV="1">
            <a:off x="16771570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97" name="Line"/>
          <p:cNvSpPr/>
          <p:nvPr/>
        </p:nvSpPr>
        <p:spPr>
          <a:xfrm flipV="1">
            <a:off x="19337526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98" name="Line"/>
          <p:cNvSpPr/>
          <p:nvPr/>
        </p:nvSpPr>
        <p:spPr>
          <a:xfrm flipH="1">
            <a:off x="18587988" y="53886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99" name="Line"/>
          <p:cNvSpPr/>
          <p:nvPr/>
        </p:nvSpPr>
        <p:spPr>
          <a:xfrm flipH="1" flipV="1">
            <a:off x="18596302" y="53581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00" name="Line"/>
          <p:cNvSpPr/>
          <p:nvPr/>
        </p:nvSpPr>
        <p:spPr>
          <a:xfrm flipV="1">
            <a:off x="19327305" y="699619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01" name="Line"/>
          <p:cNvSpPr/>
          <p:nvPr/>
        </p:nvSpPr>
        <p:spPr>
          <a:xfrm flipH="1">
            <a:off x="18577767" y="735956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02" name="Line"/>
          <p:cNvSpPr/>
          <p:nvPr/>
        </p:nvSpPr>
        <p:spPr>
          <a:xfrm flipH="1" flipV="1">
            <a:off x="18586081" y="732906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03" name="CORRECT!"/>
          <p:cNvSpPr txBox="1"/>
          <p:nvPr/>
        </p:nvSpPr>
        <p:spPr>
          <a:xfrm>
            <a:off x="10027005" y="6198867"/>
            <a:ext cx="4583990" cy="1572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600"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t>CORRECT!</a:t>
            </a:r>
          </a:p>
        </p:txBody>
      </p:sp>
      <p:pic>
        <p:nvPicPr>
          <p:cNvPr id="3004" name="Bridge Logo.jpeg" descr="Bridge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7855" y="10172265"/>
            <a:ext cx="5590092" cy="31444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8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1"/>
                                      </p:to>
                                    </p:set>
                                    <p:animEffect filter="image" prLst="opacity: 0.51; ">
                                      <p:cBhvr>
                                        <p:cTn id="7" dur="indefinite" fill="hold"/>
                                        <p:tgtEl>
                                          <p:spTgt spid="2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" grpId="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6" name="Shape"/>
          <p:cNvSpPr/>
          <p:nvPr/>
        </p:nvSpPr>
        <p:spPr>
          <a:xfrm>
            <a:off x="41488" y="124291"/>
            <a:ext cx="24301023" cy="13467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07" name="Shape"/>
          <p:cNvSpPr/>
          <p:nvPr/>
        </p:nvSpPr>
        <p:spPr>
          <a:xfrm>
            <a:off x="447381" y="403922"/>
            <a:ext cx="23489238" cy="12908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08" name="Shape"/>
          <p:cNvSpPr/>
          <p:nvPr/>
        </p:nvSpPr>
        <p:spPr>
          <a:xfrm>
            <a:off x="994354" y="764612"/>
            <a:ext cx="22395292" cy="12186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rgbClr val="A9A9A9"/>
              </a:gs>
              <a:gs pos="100000">
                <a:srgbClr val="434343"/>
              </a:gs>
            </a:gsLst>
            <a:lin ang="2045158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09" name="Circle"/>
          <p:cNvSpPr/>
          <p:nvPr/>
        </p:nvSpPr>
        <p:spPr>
          <a:xfrm>
            <a:off x="2458342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10" name="Trapezium"/>
          <p:cNvSpPr/>
          <p:nvPr/>
        </p:nvSpPr>
        <p:spPr>
          <a:xfrm rot="5387459" flipH="1">
            <a:off x="2607403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11" name="Circle"/>
          <p:cNvSpPr/>
          <p:nvPr/>
        </p:nvSpPr>
        <p:spPr>
          <a:xfrm>
            <a:off x="4171835" y="687201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12" name="Circle"/>
          <p:cNvSpPr/>
          <p:nvPr/>
        </p:nvSpPr>
        <p:spPr>
          <a:xfrm>
            <a:off x="5944974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13" name="Circle"/>
          <p:cNvSpPr/>
          <p:nvPr/>
        </p:nvSpPr>
        <p:spPr>
          <a:xfrm>
            <a:off x="7704782" y="881641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14" name="Circle"/>
          <p:cNvSpPr/>
          <p:nvPr/>
        </p:nvSpPr>
        <p:spPr>
          <a:xfrm>
            <a:off x="9477921" y="9910639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15" name="Circle"/>
          <p:cNvSpPr/>
          <p:nvPr/>
        </p:nvSpPr>
        <p:spPr>
          <a:xfrm>
            <a:off x="11252437" y="108182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16" name="Circle"/>
          <p:cNvSpPr/>
          <p:nvPr/>
        </p:nvSpPr>
        <p:spPr>
          <a:xfrm>
            <a:off x="11252437" y="88121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17" name="Circle"/>
          <p:cNvSpPr/>
          <p:nvPr/>
        </p:nvSpPr>
        <p:spPr>
          <a:xfrm>
            <a:off x="11252437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18" name="Circle"/>
          <p:cNvSpPr/>
          <p:nvPr/>
        </p:nvSpPr>
        <p:spPr>
          <a:xfrm>
            <a:off x="11252437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19" name="Circle"/>
          <p:cNvSpPr/>
          <p:nvPr/>
        </p:nvSpPr>
        <p:spPr>
          <a:xfrm>
            <a:off x="11265768" y="292716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20" name="Circle"/>
          <p:cNvSpPr/>
          <p:nvPr/>
        </p:nvSpPr>
        <p:spPr>
          <a:xfrm>
            <a:off x="11265768" y="98772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21" name="Circle"/>
          <p:cNvSpPr/>
          <p:nvPr/>
        </p:nvSpPr>
        <p:spPr>
          <a:xfrm>
            <a:off x="9477921" y="1960953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22" name="Circle"/>
          <p:cNvSpPr/>
          <p:nvPr/>
        </p:nvSpPr>
        <p:spPr>
          <a:xfrm>
            <a:off x="9477921" y="3937991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23" name="Circle"/>
          <p:cNvSpPr/>
          <p:nvPr/>
        </p:nvSpPr>
        <p:spPr>
          <a:xfrm>
            <a:off x="9477921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24" name="Circle"/>
          <p:cNvSpPr/>
          <p:nvPr/>
        </p:nvSpPr>
        <p:spPr>
          <a:xfrm>
            <a:off x="9477921" y="7925545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25" name="Circle"/>
          <p:cNvSpPr/>
          <p:nvPr/>
        </p:nvSpPr>
        <p:spPr>
          <a:xfrm>
            <a:off x="7704782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26" name="Circle"/>
          <p:cNvSpPr/>
          <p:nvPr/>
        </p:nvSpPr>
        <p:spPr>
          <a:xfrm>
            <a:off x="7704782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27" name="Circle"/>
          <p:cNvSpPr/>
          <p:nvPr/>
        </p:nvSpPr>
        <p:spPr>
          <a:xfrm>
            <a:off x="7704782" y="2927167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28" name="Circle"/>
          <p:cNvSpPr/>
          <p:nvPr/>
        </p:nvSpPr>
        <p:spPr>
          <a:xfrm>
            <a:off x="5944974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29" name="Circle"/>
          <p:cNvSpPr/>
          <p:nvPr/>
        </p:nvSpPr>
        <p:spPr>
          <a:xfrm>
            <a:off x="5944974" y="5931768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30" name="Circle"/>
          <p:cNvSpPr/>
          <p:nvPr/>
        </p:nvSpPr>
        <p:spPr>
          <a:xfrm>
            <a:off x="4171835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031" name="Bridge Logo.jpeg" descr="Bridge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11" y="285831"/>
            <a:ext cx="5590092" cy="3144427"/>
          </a:xfrm>
          <a:prstGeom prst="rect">
            <a:avLst/>
          </a:prstGeom>
          <a:ln w="12700">
            <a:miter lim="400000"/>
          </a:ln>
        </p:spPr>
      </p:pic>
      <p:sp>
        <p:nvSpPr>
          <p:cNvPr id="3032" name="Circle"/>
          <p:cNvSpPr/>
          <p:nvPr/>
        </p:nvSpPr>
        <p:spPr>
          <a:xfrm>
            <a:off x="13010869" y="990661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33" name="Circle"/>
          <p:cNvSpPr/>
          <p:nvPr/>
        </p:nvSpPr>
        <p:spPr>
          <a:xfrm>
            <a:off x="13010869" y="195692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34" name="Circle"/>
          <p:cNvSpPr/>
          <p:nvPr/>
        </p:nvSpPr>
        <p:spPr>
          <a:xfrm>
            <a:off x="13010869" y="393396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35" name="Circle"/>
          <p:cNvSpPr/>
          <p:nvPr/>
        </p:nvSpPr>
        <p:spPr>
          <a:xfrm>
            <a:off x="13010869" y="592774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36" name="Circle"/>
          <p:cNvSpPr/>
          <p:nvPr/>
        </p:nvSpPr>
        <p:spPr>
          <a:xfrm>
            <a:off x="13010869" y="792151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37" name="Circle"/>
          <p:cNvSpPr/>
          <p:nvPr/>
        </p:nvSpPr>
        <p:spPr>
          <a:xfrm>
            <a:off x="14826755" y="887639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38" name="Circle"/>
          <p:cNvSpPr/>
          <p:nvPr/>
        </p:nvSpPr>
        <p:spPr>
          <a:xfrm>
            <a:off x="14826755" y="6899355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39" name="Circle"/>
          <p:cNvSpPr/>
          <p:nvPr/>
        </p:nvSpPr>
        <p:spPr>
          <a:xfrm>
            <a:off x="14826755" y="4926584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40" name="Circle"/>
          <p:cNvSpPr/>
          <p:nvPr/>
        </p:nvSpPr>
        <p:spPr>
          <a:xfrm>
            <a:off x="14826755" y="298714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41" name="Circle"/>
          <p:cNvSpPr/>
          <p:nvPr/>
        </p:nvSpPr>
        <p:spPr>
          <a:xfrm>
            <a:off x="16586562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42" name="Circle"/>
          <p:cNvSpPr/>
          <p:nvPr/>
        </p:nvSpPr>
        <p:spPr>
          <a:xfrm>
            <a:off x="16586562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43" name="Circle"/>
          <p:cNvSpPr/>
          <p:nvPr/>
        </p:nvSpPr>
        <p:spPr>
          <a:xfrm>
            <a:off x="16599196" y="5936746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44" name="Circle"/>
          <p:cNvSpPr/>
          <p:nvPr/>
        </p:nvSpPr>
        <p:spPr>
          <a:xfrm>
            <a:off x="18401073" y="6934471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45" name="Circle"/>
          <p:cNvSpPr/>
          <p:nvPr/>
        </p:nvSpPr>
        <p:spPr>
          <a:xfrm>
            <a:off x="18401073" y="4929066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46" name="Circle"/>
          <p:cNvSpPr/>
          <p:nvPr/>
        </p:nvSpPr>
        <p:spPr>
          <a:xfrm>
            <a:off x="20175588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47" name="Trapezium"/>
          <p:cNvSpPr/>
          <p:nvPr/>
        </p:nvSpPr>
        <p:spPr>
          <a:xfrm rot="5387459" flipH="1">
            <a:off x="20324650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48" name="Shape">
            <a:hlinkClick r:id="rId3" action="ppaction://hlinksldjump"/>
          </p:cNvPr>
          <p:cNvSpPr/>
          <p:nvPr/>
        </p:nvSpPr>
        <p:spPr>
          <a:xfrm>
            <a:off x="840594" y="687068"/>
            <a:ext cx="22702812" cy="12341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49" name="Line"/>
          <p:cNvSpPr/>
          <p:nvPr/>
        </p:nvSpPr>
        <p:spPr>
          <a:xfrm flipV="1">
            <a:off x="5103896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50" name="Line"/>
          <p:cNvSpPr/>
          <p:nvPr/>
        </p:nvSpPr>
        <p:spPr>
          <a:xfrm flipH="1">
            <a:off x="4354358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51" name="Line"/>
          <p:cNvSpPr/>
          <p:nvPr/>
        </p:nvSpPr>
        <p:spPr>
          <a:xfrm flipH="1" flipV="1">
            <a:off x="4362671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52" name="Line"/>
          <p:cNvSpPr/>
          <p:nvPr/>
        </p:nvSpPr>
        <p:spPr>
          <a:xfrm flipV="1">
            <a:off x="6871205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53" name="Line"/>
          <p:cNvSpPr/>
          <p:nvPr/>
        </p:nvSpPr>
        <p:spPr>
          <a:xfrm flipH="1">
            <a:off x="6121668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54" name="Line"/>
          <p:cNvSpPr/>
          <p:nvPr/>
        </p:nvSpPr>
        <p:spPr>
          <a:xfrm flipH="1" flipV="1">
            <a:off x="6129980" y="4359525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55" name="Line"/>
          <p:cNvSpPr/>
          <p:nvPr/>
        </p:nvSpPr>
        <p:spPr>
          <a:xfrm flipV="1">
            <a:off x="5095940" y="695017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56" name="Line"/>
          <p:cNvSpPr/>
          <p:nvPr/>
        </p:nvSpPr>
        <p:spPr>
          <a:xfrm flipH="1">
            <a:off x="4346403" y="731353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57" name="Line"/>
          <p:cNvSpPr/>
          <p:nvPr/>
        </p:nvSpPr>
        <p:spPr>
          <a:xfrm flipH="1" flipV="1">
            <a:off x="4354716" y="728303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58" name="Line"/>
          <p:cNvSpPr/>
          <p:nvPr/>
        </p:nvSpPr>
        <p:spPr>
          <a:xfrm flipV="1">
            <a:off x="6869080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59" name="Line"/>
          <p:cNvSpPr/>
          <p:nvPr/>
        </p:nvSpPr>
        <p:spPr>
          <a:xfrm flipH="1">
            <a:off x="6119542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60" name="Line"/>
          <p:cNvSpPr/>
          <p:nvPr/>
        </p:nvSpPr>
        <p:spPr>
          <a:xfrm flipH="1" flipV="1">
            <a:off x="6127855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61" name="Line"/>
          <p:cNvSpPr/>
          <p:nvPr/>
        </p:nvSpPr>
        <p:spPr>
          <a:xfrm flipV="1">
            <a:off x="8631013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62" name="Line"/>
          <p:cNvSpPr/>
          <p:nvPr/>
        </p:nvSpPr>
        <p:spPr>
          <a:xfrm flipH="1">
            <a:off x="7881475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63" name="Line"/>
          <p:cNvSpPr/>
          <p:nvPr/>
        </p:nvSpPr>
        <p:spPr>
          <a:xfrm flipH="1" flipV="1">
            <a:off x="7889788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64" name="Line"/>
          <p:cNvSpPr/>
          <p:nvPr/>
        </p:nvSpPr>
        <p:spPr>
          <a:xfrm flipV="1">
            <a:off x="8628887" y="301811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65" name="Line"/>
          <p:cNvSpPr/>
          <p:nvPr/>
        </p:nvSpPr>
        <p:spPr>
          <a:xfrm flipH="1">
            <a:off x="7879350" y="33814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66" name="Line"/>
          <p:cNvSpPr/>
          <p:nvPr/>
        </p:nvSpPr>
        <p:spPr>
          <a:xfrm flipH="1" flipV="1">
            <a:off x="7887662" y="3350979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67" name="Line"/>
          <p:cNvSpPr/>
          <p:nvPr/>
        </p:nvSpPr>
        <p:spPr>
          <a:xfrm flipV="1">
            <a:off x="6855886" y="801568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68" name="Line"/>
          <p:cNvSpPr/>
          <p:nvPr/>
        </p:nvSpPr>
        <p:spPr>
          <a:xfrm flipH="1">
            <a:off x="6106349" y="83790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69" name="Line"/>
          <p:cNvSpPr/>
          <p:nvPr/>
        </p:nvSpPr>
        <p:spPr>
          <a:xfrm flipH="1" flipV="1">
            <a:off x="6114662" y="83485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70" name="Line"/>
          <p:cNvSpPr/>
          <p:nvPr/>
        </p:nvSpPr>
        <p:spPr>
          <a:xfrm flipV="1">
            <a:off x="8633138" y="6925812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71" name="Line"/>
          <p:cNvSpPr/>
          <p:nvPr/>
        </p:nvSpPr>
        <p:spPr>
          <a:xfrm flipH="1">
            <a:off x="7883601" y="72891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72" name="Line"/>
          <p:cNvSpPr/>
          <p:nvPr/>
        </p:nvSpPr>
        <p:spPr>
          <a:xfrm flipH="1" flipV="1">
            <a:off x="7891914" y="7258679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73" name="Line"/>
          <p:cNvSpPr/>
          <p:nvPr/>
        </p:nvSpPr>
        <p:spPr>
          <a:xfrm flipV="1">
            <a:off x="862364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74" name="Line"/>
          <p:cNvSpPr/>
          <p:nvPr/>
        </p:nvSpPr>
        <p:spPr>
          <a:xfrm flipH="1">
            <a:off x="7874111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75" name="Line"/>
          <p:cNvSpPr/>
          <p:nvPr/>
        </p:nvSpPr>
        <p:spPr>
          <a:xfrm flipH="1" flipV="1">
            <a:off x="7882424" y="9240303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76" name="Line"/>
          <p:cNvSpPr/>
          <p:nvPr/>
        </p:nvSpPr>
        <p:spPr>
          <a:xfrm flipV="1">
            <a:off x="10411506" y="205816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77" name="Line"/>
          <p:cNvSpPr/>
          <p:nvPr/>
        </p:nvSpPr>
        <p:spPr>
          <a:xfrm flipH="1">
            <a:off x="9661969" y="243422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78" name="Line"/>
          <p:cNvSpPr/>
          <p:nvPr/>
        </p:nvSpPr>
        <p:spPr>
          <a:xfrm flipH="1" flipV="1">
            <a:off x="9657581" y="2391029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79" name="Line"/>
          <p:cNvSpPr/>
          <p:nvPr/>
        </p:nvSpPr>
        <p:spPr>
          <a:xfrm flipV="1">
            <a:off x="10402026" y="400016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80" name="Line"/>
          <p:cNvSpPr/>
          <p:nvPr/>
        </p:nvSpPr>
        <p:spPr>
          <a:xfrm flipH="1">
            <a:off x="9639789" y="4376223"/>
            <a:ext cx="1499077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81" name="Line"/>
          <p:cNvSpPr/>
          <p:nvPr/>
        </p:nvSpPr>
        <p:spPr>
          <a:xfrm flipH="1" flipV="1">
            <a:off x="9673502" y="434572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82" name="Line"/>
          <p:cNvSpPr/>
          <p:nvPr/>
        </p:nvSpPr>
        <p:spPr>
          <a:xfrm flipV="1">
            <a:off x="10425526" y="6027981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83" name="Line"/>
          <p:cNvSpPr/>
          <p:nvPr/>
        </p:nvSpPr>
        <p:spPr>
          <a:xfrm flipH="1">
            <a:off x="9675989" y="6416743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84" name="Line"/>
          <p:cNvSpPr/>
          <p:nvPr/>
        </p:nvSpPr>
        <p:spPr>
          <a:xfrm flipH="1" flipV="1">
            <a:off x="9671601" y="6373547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85" name="Line"/>
          <p:cNvSpPr/>
          <p:nvPr/>
        </p:nvSpPr>
        <p:spPr>
          <a:xfrm flipV="1">
            <a:off x="10412826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86" name="Line"/>
          <p:cNvSpPr/>
          <p:nvPr/>
        </p:nvSpPr>
        <p:spPr>
          <a:xfrm flipH="1">
            <a:off x="9663288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87" name="Line"/>
          <p:cNvSpPr/>
          <p:nvPr/>
        </p:nvSpPr>
        <p:spPr>
          <a:xfrm flipH="1" flipV="1">
            <a:off x="9671601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88" name="Line"/>
          <p:cNvSpPr/>
          <p:nvPr/>
        </p:nvSpPr>
        <p:spPr>
          <a:xfrm flipV="1">
            <a:off x="10402026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89" name="Line"/>
          <p:cNvSpPr/>
          <p:nvPr/>
        </p:nvSpPr>
        <p:spPr>
          <a:xfrm flipH="1">
            <a:off x="9652489" y="8366290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90" name="Line"/>
          <p:cNvSpPr/>
          <p:nvPr/>
        </p:nvSpPr>
        <p:spPr>
          <a:xfrm flipH="1" flipV="1">
            <a:off x="9660802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91" name="Line"/>
          <p:cNvSpPr/>
          <p:nvPr/>
        </p:nvSpPr>
        <p:spPr>
          <a:xfrm flipV="1">
            <a:off x="12191999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92" name="Line"/>
          <p:cNvSpPr/>
          <p:nvPr/>
        </p:nvSpPr>
        <p:spPr>
          <a:xfrm flipH="1">
            <a:off x="11442462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93" name="Line"/>
          <p:cNvSpPr/>
          <p:nvPr/>
        </p:nvSpPr>
        <p:spPr>
          <a:xfrm flipH="1" flipV="1">
            <a:off x="11450774" y="5287850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94" name="Line"/>
          <p:cNvSpPr/>
          <p:nvPr/>
        </p:nvSpPr>
        <p:spPr>
          <a:xfrm flipV="1">
            <a:off x="12193987" y="301048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95" name="Line"/>
          <p:cNvSpPr/>
          <p:nvPr/>
        </p:nvSpPr>
        <p:spPr>
          <a:xfrm flipH="1">
            <a:off x="11444449" y="337385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96" name="Line"/>
          <p:cNvSpPr/>
          <p:nvPr/>
        </p:nvSpPr>
        <p:spPr>
          <a:xfrm flipH="1" flipV="1">
            <a:off x="11452762" y="334335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97" name="Line"/>
          <p:cNvSpPr/>
          <p:nvPr/>
        </p:nvSpPr>
        <p:spPr>
          <a:xfrm flipV="1">
            <a:off x="12197967" y="693269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98" name="Line"/>
          <p:cNvSpPr/>
          <p:nvPr/>
        </p:nvSpPr>
        <p:spPr>
          <a:xfrm flipH="1">
            <a:off x="11448430" y="730875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99" name="Line"/>
          <p:cNvSpPr/>
          <p:nvPr/>
        </p:nvSpPr>
        <p:spPr>
          <a:xfrm flipH="1" flipV="1">
            <a:off x="11444043" y="726556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00" name="Line"/>
          <p:cNvSpPr/>
          <p:nvPr/>
        </p:nvSpPr>
        <p:spPr>
          <a:xfrm flipV="1">
            <a:off x="1219199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01" name="Line"/>
          <p:cNvSpPr/>
          <p:nvPr/>
        </p:nvSpPr>
        <p:spPr>
          <a:xfrm flipH="1">
            <a:off x="11442462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02" name="Line"/>
          <p:cNvSpPr/>
          <p:nvPr/>
        </p:nvSpPr>
        <p:spPr>
          <a:xfrm flipH="1" flipV="1">
            <a:off x="11450774" y="9240303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03" name="Line"/>
          <p:cNvSpPr/>
          <p:nvPr/>
        </p:nvSpPr>
        <p:spPr>
          <a:xfrm flipV="1">
            <a:off x="13953727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04" name="Line"/>
          <p:cNvSpPr/>
          <p:nvPr/>
        </p:nvSpPr>
        <p:spPr>
          <a:xfrm flipH="1">
            <a:off x="13204190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05" name="Line"/>
          <p:cNvSpPr/>
          <p:nvPr/>
        </p:nvSpPr>
        <p:spPr>
          <a:xfrm flipH="1" flipV="1">
            <a:off x="13212503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06" name="Line"/>
          <p:cNvSpPr/>
          <p:nvPr/>
        </p:nvSpPr>
        <p:spPr>
          <a:xfrm flipV="1">
            <a:off x="13945362" y="80156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07" name="Line"/>
          <p:cNvSpPr/>
          <p:nvPr/>
        </p:nvSpPr>
        <p:spPr>
          <a:xfrm flipH="1">
            <a:off x="13195826" y="83789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08" name="Line"/>
          <p:cNvSpPr/>
          <p:nvPr/>
        </p:nvSpPr>
        <p:spPr>
          <a:xfrm flipH="1" flipV="1">
            <a:off x="13204138" y="83484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09" name="Line"/>
          <p:cNvSpPr/>
          <p:nvPr/>
        </p:nvSpPr>
        <p:spPr>
          <a:xfrm flipV="1">
            <a:off x="13937099" y="2036286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10" name="Line"/>
          <p:cNvSpPr/>
          <p:nvPr/>
        </p:nvSpPr>
        <p:spPr>
          <a:xfrm flipH="1">
            <a:off x="13187561" y="239964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11" name="Line"/>
          <p:cNvSpPr/>
          <p:nvPr/>
        </p:nvSpPr>
        <p:spPr>
          <a:xfrm flipH="1" flipV="1">
            <a:off x="13195875" y="236915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12" name="Line"/>
          <p:cNvSpPr/>
          <p:nvPr/>
        </p:nvSpPr>
        <p:spPr>
          <a:xfrm flipV="1">
            <a:off x="1391700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13" name="Line"/>
          <p:cNvSpPr/>
          <p:nvPr/>
        </p:nvSpPr>
        <p:spPr>
          <a:xfrm flipH="1">
            <a:off x="1316746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14" name="Line"/>
          <p:cNvSpPr/>
          <p:nvPr/>
        </p:nvSpPr>
        <p:spPr>
          <a:xfrm flipH="1" flipV="1">
            <a:off x="1317578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15" name="Line"/>
          <p:cNvSpPr/>
          <p:nvPr/>
        </p:nvSpPr>
        <p:spPr>
          <a:xfrm flipV="1">
            <a:off x="13944463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16" name="Line"/>
          <p:cNvSpPr/>
          <p:nvPr/>
        </p:nvSpPr>
        <p:spPr>
          <a:xfrm flipH="1">
            <a:off x="13194925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17" name="Line"/>
          <p:cNvSpPr/>
          <p:nvPr/>
        </p:nvSpPr>
        <p:spPr>
          <a:xfrm flipH="1" flipV="1">
            <a:off x="13203239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18" name="Line"/>
          <p:cNvSpPr/>
          <p:nvPr/>
        </p:nvSpPr>
        <p:spPr>
          <a:xfrm flipV="1">
            <a:off x="15762842" y="3078255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19" name="Line"/>
          <p:cNvSpPr/>
          <p:nvPr/>
        </p:nvSpPr>
        <p:spPr>
          <a:xfrm flipH="1">
            <a:off x="15013304" y="344161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20" name="Line"/>
          <p:cNvSpPr/>
          <p:nvPr/>
        </p:nvSpPr>
        <p:spPr>
          <a:xfrm flipH="1" flipV="1">
            <a:off x="15021618" y="341112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21" name="Line"/>
          <p:cNvSpPr/>
          <p:nvPr/>
        </p:nvSpPr>
        <p:spPr>
          <a:xfrm flipV="1">
            <a:off x="15762842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22" name="Line"/>
          <p:cNvSpPr/>
          <p:nvPr/>
        </p:nvSpPr>
        <p:spPr>
          <a:xfrm flipH="1">
            <a:off x="15013304" y="54140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23" name="Line"/>
          <p:cNvSpPr/>
          <p:nvPr/>
        </p:nvSpPr>
        <p:spPr>
          <a:xfrm flipH="1" flipV="1">
            <a:off x="15008918" y="53708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24" name="Line"/>
          <p:cNvSpPr/>
          <p:nvPr/>
        </p:nvSpPr>
        <p:spPr>
          <a:xfrm flipV="1">
            <a:off x="15780740" y="6992674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25" name="Line"/>
          <p:cNvSpPr/>
          <p:nvPr/>
        </p:nvSpPr>
        <p:spPr>
          <a:xfrm flipH="1">
            <a:off x="15018502" y="739413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26" name="Line"/>
          <p:cNvSpPr/>
          <p:nvPr/>
        </p:nvSpPr>
        <p:spPr>
          <a:xfrm flipH="1" flipV="1">
            <a:off x="15014116" y="732554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27" name="Line"/>
          <p:cNvSpPr/>
          <p:nvPr/>
        </p:nvSpPr>
        <p:spPr>
          <a:xfrm flipV="1">
            <a:off x="15760716" y="897034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28" name="Line"/>
          <p:cNvSpPr/>
          <p:nvPr/>
        </p:nvSpPr>
        <p:spPr>
          <a:xfrm flipH="1">
            <a:off x="15011179" y="933371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29" name="Line"/>
          <p:cNvSpPr/>
          <p:nvPr/>
        </p:nvSpPr>
        <p:spPr>
          <a:xfrm flipH="1" flipV="1">
            <a:off x="15019492" y="930321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30" name="Line"/>
          <p:cNvSpPr/>
          <p:nvPr/>
        </p:nvSpPr>
        <p:spPr>
          <a:xfrm flipV="1">
            <a:off x="1751279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31" name="Line"/>
          <p:cNvSpPr/>
          <p:nvPr/>
        </p:nvSpPr>
        <p:spPr>
          <a:xfrm flipH="1">
            <a:off x="1676325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32" name="Line"/>
          <p:cNvSpPr/>
          <p:nvPr/>
        </p:nvSpPr>
        <p:spPr>
          <a:xfrm flipH="1" flipV="1">
            <a:off x="1677157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33" name="Line"/>
          <p:cNvSpPr/>
          <p:nvPr/>
        </p:nvSpPr>
        <p:spPr>
          <a:xfrm flipV="1">
            <a:off x="17520524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34" name="Line"/>
          <p:cNvSpPr/>
          <p:nvPr/>
        </p:nvSpPr>
        <p:spPr>
          <a:xfrm flipH="1">
            <a:off x="16770986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35" name="Line"/>
          <p:cNvSpPr/>
          <p:nvPr/>
        </p:nvSpPr>
        <p:spPr>
          <a:xfrm flipH="1" flipV="1">
            <a:off x="16779299" y="6343834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36" name="Line"/>
          <p:cNvSpPr/>
          <p:nvPr/>
        </p:nvSpPr>
        <p:spPr>
          <a:xfrm flipV="1">
            <a:off x="17512794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37" name="Line"/>
          <p:cNvSpPr/>
          <p:nvPr/>
        </p:nvSpPr>
        <p:spPr>
          <a:xfrm flipH="1">
            <a:off x="16763256" y="83662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38" name="Line"/>
          <p:cNvSpPr/>
          <p:nvPr/>
        </p:nvSpPr>
        <p:spPr>
          <a:xfrm flipH="1" flipV="1">
            <a:off x="16771570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39" name="Line"/>
          <p:cNvSpPr/>
          <p:nvPr/>
        </p:nvSpPr>
        <p:spPr>
          <a:xfrm flipV="1">
            <a:off x="19337526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40" name="Line"/>
          <p:cNvSpPr/>
          <p:nvPr/>
        </p:nvSpPr>
        <p:spPr>
          <a:xfrm flipH="1">
            <a:off x="18587988" y="53886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41" name="Line"/>
          <p:cNvSpPr/>
          <p:nvPr/>
        </p:nvSpPr>
        <p:spPr>
          <a:xfrm flipH="1" flipV="1">
            <a:off x="18596302" y="53581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42" name="Line"/>
          <p:cNvSpPr/>
          <p:nvPr/>
        </p:nvSpPr>
        <p:spPr>
          <a:xfrm flipV="1">
            <a:off x="19327305" y="699619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43" name="Line"/>
          <p:cNvSpPr/>
          <p:nvPr/>
        </p:nvSpPr>
        <p:spPr>
          <a:xfrm flipH="1">
            <a:off x="18577767" y="735956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44" name="Line"/>
          <p:cNvSpPr/>
          <p:nvPr/>
        </p:nvSpPr>
        <p:spPr>
          <a:xfrm flipH="1" flipV="1">
            <a:off x="18586081" y="732906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45" name="CORRECT!"/>
          <p:cNvSpPr txBox="1"/>
          <p:nvPr/>
        </p:nvSpPr>
        <p:spPr>
          <a:xfrm>
            <a:off x="10027005" y="6198867"/>
            <a:ext cx="4583990" cy="1572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600"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t>CORRECT!</a:t>
            </a:r>
          </a:p>
        </p:txBody>
      </p:sp>
      <p:pic>
        <p:nvPicPr>
          <p:cNvPr id="3146" name="Bridge Logo.jpeg" descr="Bridge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7855" y="10172265"/>
            <a:ext cx="5590092" cy="31444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30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1"/>
                                      </p:to>
                                    </p:set>
                                    <p:animEffect filter="image" prLst="opacity: 0.51; ">
                                      <p:cBhvr>
                                        <p:cTn id="7" dur="indefinite" fill="hold"/>
                                        <p:tgtEl>
                                          <p:spTgt spid="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" grpId="1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8" name="Shape"/>
          <p:cNvSpPr/>
          <p:nvPr/>
        </p:nvSpPr>
        <p:spPr>
          <a:xfrm>
            <a:off x="41488" y="124291"/>
            <a:ext cx="24301023" cy="13467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49" name="Shape"/>
          <p:cNvSpPr/>
          <p:nvPr/>
        </p:nvSpPr>
        <p:spPr>
          <a:xfrm>
            <a:off x="447381" y="403922"/>
            <a:ext cx="23489238" cy="12908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50" name="Shape"/>
          <p:cNvSpPr/>
          <p:nvPr/>
        </p:nvSpPr>
        <p:spPr>
          <a:xfrm>
            <a:off x="994354" y="764612"/>
            <a:ext cx="22395292" cy="12186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rgbClr val="A9A9A9"/>
              </a:gs>
              <a:gs pos="100000">
                <a:srgbClr val="434343"/>
              </a:gs>
            </a:gsLst>
            <a:lin ang="2045158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51" name="Circle"/>
          <p:cNvSpPr/>
          <p:nvPr/>
        </p:nvSpPr>
        <p:spPr>
          <a:xfrm>
            <a:off x="2458342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52" name="Trapezium"/>
          <p:cNvSpPr/>
          <p:nvPr/>
        </p:nvSpPr>
        <p:spPr>
          <a:xfrm rot="5387459" flipH="1">
            <a:off x="2607403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53" name="Circle"/>
          <p:cNvSpPr/>
          <p:nvPr/>
        </p:nvSpPr>
        <p:spPr>
          <a:xfrm>
            <a:off x="4171835" y="687201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54" name="Circle"/>
          <p:cNvSpPr/>
          <p:nvPr/>
        </p:nvSpPr>
        <p:spPr>
          <a:xfrm>
            <a:off x="5944974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55" name="Circle"/>
          <p:cNvSpPr/>
          <p:nvPr/>
        </p:nvSpPr>
        <p:spPr>
          <a:xfrm>
            <a:off x="7704782" y="881641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56" name="Circle"/>
          <p:cNvSpPr/>
          <p:nvPr/>
        </p:nvSpPr>
        <p:spPr>
          <a:xfrm>
            <a:off x="9477921" y="9910639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57" name="Circle"/>
          <p:cNvSpPr/>
          <p:nvPr/>
        </p:nvSpPr>
        <p:spPr>
          <a:xfrm>
            <a:off x="11252437" y="108182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58" name="Circle"/>
          <p:cNvSpPr/>
          <p:nvPr/>
        </p:nvSpPr>
        <p:spPr>
          <a:xfrm>
            <a:off x="11252437" y="88121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59" name="Circle"/>
          <p:cNvSpPr/>
          <p:nvPr/>
        </p:nvSpPr>
        <p:spPr>
          <a:xfrm>
            <a:off x="11252437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60" name="Circle"/>
          <p:cNvSpPr/>
          <p:nvPr/>
        </p:nvSpPr>
        <p:spPr>
          <a:xfrm>
            <a:off x="11252437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61" name="Circle"/>
          <p:cNvSpPr/>
          <p:nvPr/>
        </p:nvSpPr>
        <p:spPr>
          <a:xfrm>
            <a:off x="11265768" y="292716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62" name="Circle"/>
          <p:cNvSpPr/>
          <p:nvPr/>
        </p:nvSpPr>
        <p:spPr>
          <a:xfrm>
            <a:off x="11265768" y="98772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63" name="Circle"/>
          <p:cNvSpPr/>
          <p:nvPr/>
        </p:nvSpPr>
        <p:spPr>
          <a:xfrm>
            <a:off x="9477921" y="1960953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64" name="Circle"/>
          <p:cNvSpPr/>
          <p:nvPr/>
        </p:nvSpPr>
        <p:spPr>
          <a:xfrm>
            <a:off x="9477921" y="3937991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65" name="Circle"/>
          <p:cNvSpPr/>
          <p:nvPr/>
        </p:nvSpPr>
        <p:spPr>
          <a:xfrm>
            <a:off x="9477921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66" name="Circle"/>
          <p:cNvSpPr/>
          <p:nvPr/>
        </p:nvSpPr>
        <p:spPr>
          <a:xfrm>
            <a:off x="9477921" y="7925545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67" name="Circle"/>
          <p:cNvSpPr/>
          <p:nvPr/>
        </p:nvSpPr>
        <p:spPr>
          <a:xfrm>
            <a:off x="7704782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68" name="Circle"/>
          <p:cNvSpPr/>
          <p:nvPr/>
        </p:nvSpPr>
        <p:spPr>
          <a:xfrm>
            <a:off x="7704782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69" name="Circle"/>
          <p:cNvSpPr/>
          <p:nvPr/>
        </p:nvSpPr>
        <p:spPr>
          <a:xfrm>
            <a:off x="7704782" y="2927167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70" name="Circle"/>
          <p:cNvSpPr/>
          <p:nvPr/>
        </p:nvSpPr>
        <p:spPr>
          <a:xfrm>
            <a:off x="5944974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71" name="Circle"/>
          <p:cNvSpPr/>
          <p:nvPr/>
        </p:nvSpPr>
        <p:spPr>
          <a:xfrm>
            <a:off x="5944974" y="5931768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72" name="Circle"/>
          <p:cNvSpPr/>
          <p:nvPr/>
        </p:nvSpPr>
        <p:spPr>
          <a:xfrm>
            <a:off x="4171835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173" name="Bridge Logo.jpeg" descr="Bridge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11" y="285831"/>
            <a:ext cx="5590092" cy="3144427"/>
          </a:xfrm>
          <a:prstGeom prst="rect">
            <a:avLst/>
          </a:prstGeom>
          <a:ln w="12700">
            <a:miter lim="400000"/>
          </a:ln>
        </p:spPr>
      </p:pic>
      <p:sp>
        <p:nvSpPr>
          <p:cNvPr id="3174" name="Circle"/>
          <p:cNvSpPr/>
          <p:nvPr/>
        </p:nvSpPr>
        <p:spPr>
          <a:xfrm>
            <a:off x="13010869" y="990661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75" name="Circle"/>
          <p:cNvSpPr/>
          <p:nvPr/>
        </p:nvSpPr>
        <p:spPr>
          <a:xfrm>
            <a:off x="13010869" y="195692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76" name="Circle"/>
          <p:cNvSpPr/>
          <p:nvPr/>
        </p:nvSpPr>
        <p:spPr>
          <a:xfrm>
            <a:off x="13010869" y="393396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77" name="Circle"/>
          <p:cNvSpPr/>
          <p:nvPr/>
        </p:nvSpPr>
        <p:spPr>
          <a:xfrm>
            <a:off x="13010869" y="592774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78" name="Circle"/>
          <p:cNvSpPr/>
          <p:nvPr/>
        </p:nvSpPr>
        <p:spPr>
          <a:xfrm>
            <a:off x="13010869" y="792151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79" name="Circle"/>
          <p:cNvSpPr/>
          <p:nvPr/>
        </p:nvSpPr>
        <p:spPr>
          <a:xfrm>
            <a:off x="14826755" y="887639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80" name="Circle"/>
          <p:cNvSpPr/>
          <p:nvPr/>
        </p:nvSpPr>
        <p:spPr>
          <a:xfrm>
            <a:off x="14826755" y="6899355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81" name="Circle"/>
          <p:cNvSpPr/>
          <p:nvPr/>
        </p:nvSpPr>
        <p:spPr>
          <a:xfrm>
            <a:off x="14826755" y="4926584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82" name="Circle"/>
          <p:cNvSpPr/>
          <p:nvPr/>
        </p:nvSpPr>
        <p:spPr>
          <a:xfrm>
            <a:off x="14826755" y="298714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83" name="Circle"/>
          <p:cNvSpPr/>
          <p:nvPr/>
        </p:nvSpPr>
        <p:spPr>
          <a:xfrm>
            <a:off x="16586562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84" name="Circle"/>
          <p:cNvSpPr/>
          <p:nvPr/>
        </p:nvSpPr>
        <p:spPr>
          <a:xfrm>
            <a:off x="16586562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85" name="Circle"/>
          <p:cNvSpPr/>
          <p:nvPr/>
        </p:nvSpPr>
        <p:spPr>
          <a:xfrm>
            <a:off x="16599196" y="5936746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86" name="Circle"/>
          <p:cNvSpPr/>
          <p:nvPr/>
        </p:nvSpPr>
        <p:spPr>
          <a:xfrm>
            <a:off x="18401073" y="6934471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87" name="Circle"/>
          <p:cNvSpPr/>
          <p:nvPr/>
        </p:nvSpPr>
        <p:spPr>
          <a:xfrm>
            <a:off x="18401073" y="4929066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88" name="Circle"/>
          <p:cNvSpPr/>
          <p:nvPr/>
        </p:nvSpPr>
        <p:spPr>
          <a:xfrm>
            <a:off x="20175588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89" name="Trapezium"/>
          <p:cNvSpPr/>
          <p:nvPr/>
        </p:nvSpPr>
        <p:spPr>
          <a:xfrm rot="5387459" flipH="1">
            <a:off x="20324650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90" name="Shape">
            <a:hlinkClick r:id="rId3" action="ppaction://hlinksldjump"/>
          </p:cNvPr>
          <p:cNvSpPr/>
          <p:nvPr/>
        </p:nvSpPr>
        <p:spPr>
          <a:xfrm>
            <a:off x="840594" y="687068"/>
            <a:ext cx="22702812" cy="12341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91" name="Line"/>
          <p:cNvSpPr/>
          <p:nvPr/>
        </p:nvSpPr>
        <p:spPr>
          <a:xfrm flipV="1">
            <a:off x="5103896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92" name="Line"/>
          <p:cNvSpPr/>
          <p:nvPr/>
        </p:nvSpPr>
        <p:spPr>
          <a:xfrm flipH="1">
            <a:off x="4354358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93" name="Line"/>
          <p:cNvSpPr/>
          <p:nvPr/>
        </p:nvSpPr>
        <p:spPr>
          <a:xfrm flipH="1" flipV="1">
            <a:off x="4362671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94" name="Line"/>
          <p:cNvSpPr/>
          <p:nvPr/>
        </p:nvSpPr>
        <p:spPr>
          <a:xfrm flipV="1">
            <a:off x="6871205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95" name="Line"/>
          <p:cNvSpPr/>
          <p:nvPr/>
        </p:nvSpPr>
        <p:spPr>
          <a:xfrm flipH="1">
            <a:off x="6121668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96" name="Line"/>
          <p:cNvSpPr/>
          <p:nvPr/>
        </p:nvSpPr>
        <p:spPr>
          <a:xfrm flipH="1" flipV="1">
            <a:off x="6129980" y="4359525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97" name="Line"/>
          <p:cNvSpPr/>
          <p:nvPr/>
        </p:nvSpPr>
        <p:spPr>
          <a:xfrm flipV="1">
            <a:off x="5095940" y="695017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98" name="Line"/>
          <p:cNvSpPr/>
          <p:nvPr/>
        </p:nvSpPr>
        <p:spPr>
          <a:xfrm flipH="1">
            <a:off x="4346403" y="731353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199" name="Line"/>
          <p:cNvSpPr/>
          <p:nvPr/>
        </p:nvSpPr>
        <p:spPr>
          <a:xfrm flipH="1" flipV="1">
            <a:off x="4354716" y="728303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00" name="Line"/>
          <p:cNvSpPr/>
          <p:nvPr/>
        </p:nvSpPr>
        <p:spPr>
          <a:xfrm flipV="1">
            <a:off x="6869080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01" name="Line"/>
          <p:cNvSpPr/>
          <p:nvPr/>
        </p:nvSpPr>
        <p:spPr>
          <a:xfrm flipH="1">
            <a:off x="6119542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02" name="Line"/>
          <p:cNvSpPr/>
          <p:nvPr/>
        </p:nvSpPr>
        <p:spPr>
          <a:xfrm flipH="1" flipV="1">
            <a:off x="6127855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03" name="Line"/>
          <p:cNvSpPr/>
          <p:nvPr/>
        </p:nvSpPr>
        <p:spPr>
          <a:xfrm flipV="1">
            <a:off x="8631013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04" name="Line"/>
          <p:cNvSpPr/>
          <p:nvPr/>
        </p:nvSpPr>
        <p:spPr>
          <a:xfrm flipH="1">
            <a:off x="7881475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05" name="Line"/>
          <p:cNvSpPr/>
          <p:nvPr/>
        </p:nvSpPr>
        <p:spPr>
          <a:xfrm flipH="1" flipV="1">
            <a:off x="7889788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06" name="Line"/>
          <p:cNvSpPr/>
          <p:nvPr/>
        </p:nvSpPr>
        <p:spPr>
          <a:xfrm flipV="1">
            <a:off x="8628887" y="301811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07" name="Line"/>
          <p:cNvSpPr/>
          <p:nvPr/>
        </p:nvSpPr>
        <p:spPr>
          <a:xfrm flipH="1">
            <a:off x="7879350" y="33814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08" name="Line"/>
          <p:cNvSpPr/>
          <p:nvPr/>
        </p:nvSpPr>
        <p:spPr>
          <a:xfrm flipH="1" flipV="1">
            <a:off x="7887662" y="3350979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09" name="Line"/>
          <p:cNvSpPr/>
          <p:nvPr/>
        </p:nvSpPr>
        <p:spPr>
          <a:xfrm flipV="1">
            <a:off x="6855886" y="801568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10" name="Line"/>
          <p:cNvSpPr/>
          <p:nvPr/>
        </p:nvSpPr>
        <p:spPr>
          <a:xfrm flipH="1">
            <a:off x="6106349" y="83790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11" name="Line"/>
          <p:cNvSpPr/>
          <p:nvPr/>
        </p:nvSpPr>
        <p:spPr>
          <a:xfrm flipH="1" flipV="1">
            <a:off x="6114662" y="83485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12" name="Line"/>
          <p:cNvSpPr/>
          <p:nvPr/>
        </p:nvSpPr>
        <p:spPr>
          <a:xfrm flipV="1">
            <a:off x="8633138" y="6925812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13" name="Line"/>
          <p:cNvSpPr/>
          <p:nvPr/>
        </p:nvSpPr>
        <p:spPr>
          <a:xfrm flipH="1">
            <a:off x="7883601" y="72891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14" name="Line"/>
          <p:cNvSpPr/>
          <p:nvPr/>
        </p:nvSpPr>
        <p:spPr>
          <a:xfrm flipH="1" flipV="1">
            <a:off x="7891914" y="7258679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15" name="Line"/>
          <p:cNvSpPr/>
          <p:nvPr/>
        </p:nvSpPr>
        <p:spPr>
          <a:xfrm flipV="1">
            <a:off x="862364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16" name="Line"/>
          <p:cNvSpPr/>
          <p:nvPr/>
        </p:nvSpPr>
        <p:spPr>
          <a:xfrm flipH="1">
            <a:off x="7874111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17" name="Line"/>
          <p:cNvSpPr/>
          <p:nvPr/>
        </p:nvSpPr>
        <p:spPr>
          <a:xfrm flipH="1" flipV="1">
            <a:off x="7882424" y="9240303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18" name="Line"/>
          <p:cNvSpPr/>
          <p:nvPr/>
        </p:nvSpPr>
        <p:spPr>
          <a:xfrm flipV="1">
            <a:off x="10411506" y="205816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19" name="Line"/>
          <p:cNvSpPr/>
          <p:nvPr/>
        </p:nvSpPr>
        <p:spPr>
          <a:xfrm flipH="1">
            <a:off x="9661969" y="243422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20" name="Line"/>
          <p:cNvSpPr/>
          <p:nvPr/>
        </p:nvSpPr>
        <p:spPr>
          <a:xfrm flipH="1" flipV="1">
            <a:off x="9657581" y="2391029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21" name="Line"/>
          <p:cNvSpPr/>
          <p:nvPr/>
        </p:nvSpPr>
        <p:spPr>
          <a:xfrm flipV="1">
            <a:off x="10402026" y="400016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22" name="Line"/>
          <p:cNvSpPr/>
          <p:nvPr/>
        </p:nvSpPr>
        <p:spPr>
          <a:xfrm flipH="1">
            <a:off x="9639789" y="4376223"/>
            <a:ext cx="1499077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23" name="Line"/>
          <p:cNvSpPr/>
          <p:nvPr/>
        </p:nvSpPr>
        <p:spPr>
          <a:xfrm flipH="1" flipV="1">
            <a:off x="9673502" y="434572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24" name="Line"/>
          <p:cNvSpPr/>
          <p:nvPr/>
        </p:nvSpPr>
        <p:spPr>
          <a:xfrm flipV="1">
            <a:off x="10425526" y="6027981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25" name="Line"/>
          <p:cNvSpPr/>
          <p:nvPr/>
        </p:nvSpPr>
        <p:spPr>
          <a:xfrm flipH="1">
            <a:off x="9675989" y="6416743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26" name="Line"/>
          <p:cNvSpPr/>
          <p:nvPr/>
        </p:nvSpPr>
        <p:spPr>
          <a:xfrm flipH="1" flipV="1">
            <a:off x="9671601" y="6373547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27" name="Line"/>
          <p:cNvSpPr/>
          <p:nvPr/>
        </p:nvSpPr>
        <p:spPr>
          <a:xfrm flipV="1">
            <a:off x="10412826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28" name="Line"/>
          <p:cNvSpPr/>
          <p:nvPr/>
        </p:nvSpPr>
        <p:spPr>
          <a:xfrm flipH="1">
            <a:off x="9663288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29" name="Line"/>
          <p:cNvSpPr/>
          <p:nvPr/>
        </p:nvSpPr>
        <p:spPr>
          <a:xfrm flipH="1" flipV="1">
            <a:off x="9671601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30" name="Line"/>
          <p:cNvSpPr/>
          <p:nvPr/>
        </p:nvSpPr>
        <p:spPr>
          <a:xfrm flipV="1">
            <a:off x="10402026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31" name="Line"/>
          <p:cNvSpPr/>
          <p:nvPr/>
        </p:nvSpPr>
        <p:spPr>
          <a:xfrm flipH="1">
            <a:off x="9652489" y="8366290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32" name="Line"/>
          <p:cNvSpPr/>
          <p:nvPr/>
        </p:nvSpPr>
        <p:spPr>
          <a:xfrm flipH="1" flipV="1">
            <a:off x="9660802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33" name="Line"/>
          <p:cNvSpPr/>
          <p:nvPr/>
        </p:nvSpPr>
        <p:spPr>
          <a:xfrm flipV="1">
            <a:off x="12191999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34" name="Line"/>
          <p:cNvSpPr/>
          <p:nvPr/>
        </p:nvSpPr>
        <p:spPr>
          <a:xfrm flipH="1">
            <a:off x="11442462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35" name="Line"/>
          <p:cNvSpPr/>
          <p:nvPr/>
        </p:nvSpPr>
        <p:spPr>
          <a:xfrm flipH="1" flipV="1">
            <a:off x="11450774" y="5287850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36" name="Line"/>
          <p:cNvSpPr/>
          <p:nvPr/>
        </p:nvSpPr>
        <p:spPr>
          <a:xfrm flipV="1">
            <a:off x="12193987" y="301048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37" name="Line"/>
          <p:cNvSpPr/>
          <p:nvPr/>
        </p:nvSpPr>
        <p:spPr>
          <a:xfrm flipH="1">
            <a:off x="11444449" y="337385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38" name="Line"/>
          <p:cNvSpPr/>
          <p:nvPr/>
        </p:nvSpPr>
        <p:spPr>
          <a:xfrm flipH="1" flipV="1">
            <a:off x="11452762" y="334335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39" name="Line"/>
          <p:cNvSpPr/>
          <p:nvPr/>
        </p:nvSpPr>
        <p:spPr>
          <a:xfrm flipV="1">
            <a:off x="12197967" y="693269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40" name="Line"/>
          <p:cNvSpPr/>
          <p:nvPr/>
        </p:nvSpPr>
        <p:spPr>
          <a:xfrm flipH="1">
            <a:off x="11448430" y="730875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41" name="Line"/>
          <p:cNvSpPr/>
          <p:nvPr/>
        </p:nvSpPr>
        <p:spPr>
          <a:xfrm flipH="1" flipV="1">
            <a:off x="11444043" y="726556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42" name="Line"/>
          <p:cNvSpPr/>
          <p:nvPr/>
        </p:nvSpPr>
        <p:spPr>
          <a:xfrm flipV="1">
            <a:off x="1219199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43" name="Line"/>
          <p:cNvSpPr/>
          <p:nvPr/>
        </p:nvSpPr>
        <p:spPr>
          <a:xfrm flipH="1">
            <a:off x="11442462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44" name="Line"/>
          <p:cNvSpPr/>
          <p:nvPr/>
        </p:nvSpPr>
        <p:spPr>
          <a:xfrm flipH="1" flipV="1">
            <a:off x="11450774" y="9240303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45" name="Line"/>
          <p:cNvSpPr/>
          <p:nvPr/>
        </p:nvSpPr>
        <p:spPr>
          <a:xfrm flipV="1">
            <a:off x="13953727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46" name="Line"/>
          <p:cNvSpPr/>
          <p:nvPr/>
        </p:nvSpPr>
        <p:spPr>
          <a:xfrm flipH="1">
            <a:off x="13204190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47" name="Line"/>
          <p:cNvSpPr/>
          <p:nvPr/>
        </p:nvSpPr>
        <p:spPr>
          <a:xfrm flipH="1" flipV="1">
            <a:off x="13212503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48" name="Line"/>
          <p:cNvSpPr/>
          <p:nvPr/>
        </p:nvSpPr>
        <p:spPr>
          <a:xfrm flipV="1">
            <a:off x="13945362" y="80156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49" name="Line"/>
          <p:cNvSpPr/>
          <p:nvPr/>
        </p:nvSpPr>
        <p:spPr>
          <a:xfrm flipH="1">
            <a:off x="13195826" y="83789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50" name="Line"/>
          <p:cNvSpPr/>
          <p:nvPr/>
        </p:nvSpPr>
        <p:spPr>
          <a:xfrm flipH="1" flipV="1">
            <a:off x="13204138" y="83484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51" name="Line"/>
          <p:cNvSpPr/>
          <p:nvPr/>
        </p:nvSpPr>
        <p:spPr>
          <a:xfrm flipV="1">
            <a:off x="13937099" y="2036286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52" name="Line"/>
          <p:cNvSpPr/>
          <p:nvPr/>
        </p:nvSpPr>
        <p:spPr>
          <a:xfrm flipH="1">
            <a:off x="13187561" y="239964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53" name="Line"/>
          <p:cNvSpPr/>
          <p:nvPr/>
        </p:nvSpPr>
        <p:spPr>
          <a:xfrm flipH="1" flipV="1">
            <a:off x="13195875" y="236915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54" name="Line"/>
          <p:cNvSpPr/>
          <p:nvPr/>
        </p:nvSpPr>
        <p:spPr>
          <a:xfrm flipV="1">
            <a:off x="1391700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55" name="Line"/>
          <p:cNvSpPr/>
          <p:nvPr/>
        </p:nvSpPr>
        <p:spPr>
          <a:xfrm flipH="1">
            <a:off x="1316746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56" name="Line"/>
          <p:cNvSpPr/>
          <p:nvPr/>
        </p:nvSpPr>
        <p:spPr>
          <a:xfrm flipH="1" flipV="1">
            <a:off x="1317578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57" name="Line"/>
          <p:cNvSpPr/>
          <p:nvPr/>
        </p:nvSpPr>
        <p:spPr>
          <a:xfrm flipV="1">
            <a:off x="13944463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58" name="Line"/>
          <p:cNvSpPr/>
          <p:nvPr/>
        </p:nvSpPr>
        <p:spPr>
          <a:xfrm flipH="1">
            <a:off x="13194925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59" name="Line"/>
          <p:cNvSpPr/>
          <p:nvPr/>
        </p:nvSpPr>
        <p:spPr>
          <a:xfrm flipH="1" flipV="1">
            <a:off x="13203239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60" name="Line"/>
          <p:cNvSpPr/>
          <p:nvPr/>
        </p:nvSpPr>
        <p:spPr>
          <a:xfrm flipV="1">
            <a:off x="15762842" y="3078255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61" name="Line"/>
          <p:cNvSpPr/>
          <p:nvPr/>
        </p:nvSpPr>
        <p:spPr>
          <a:xfrm flipH="1">
            <a:off x="15013304" y="344161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62" name="Line"/>
          <p:cNvSpPr/>
          <p:nvPr/>
        </p:nvSpPr>
        <p:spPr>
          <a:xfrm flipH="1" flipV="1">
            <a:off x="15021618" y="341112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63" name="Line"/>
          <p:cNvSpPr/>
          <p:nvPr/>
        </p:nvSpPr>
        <p:spPr>
          <a:xfrm flipV="1">
            <a:off x="15762842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64" name="Line"/>
          <p:cNvSpPr/>
          <p:nvPr/>
        </p:nvSpPr>
        <p:spPr>
          <a:xfrm flipH="1">
            <a:off x="15013304" y="54140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65" name="Line"/>
          <p:cNvSpPr/>
          <p:nvPr/>
        </p:nvSpPr>
        <p:spPr>
          <a:xfrm flipH="1" flipV="1">
            <a:off x="15008918" y="53708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66" name="Line"/>
          <p:cNvSpPr/>
          <p:nvPr/>
        </p:nvSpPr>
        <p:spPr>
          <a:xfrm flipV="1">
            <a:off x="15780740" y="6992674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67" name="Line"/>
          <p:cNvSpPr/>
          <p:nvPr/>
        </p:nvSpPr>
        <p:spPr>
          <a:xfrm flipH="1">
            <a:off x="15018502" y="739413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68" name="Line"/>
          <p:cNvSpPr/>
          <p:nvPr/>
        </p:nvSpPr>
        <p:spPr>
          <a:xfrm flipH="1" flipV="1">
            <a:off x="15014116" y="732554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69" name="Line"/>
          <p:cNvSpPr/>
          <p:nvPr/>
        </p:nvSpPr>
        <p:spPr>
          <a:xfrm flipV="1">
            <a:off x="15760716" y="897034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70" name="Line"/>
          <p:cNvSpPr/>
          <p:nvPr/>
        </p:nvSpPr>
        <p:spPr>
          <a:xfrm flipH="1">
            <a:off x="15011179" y="933371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71" name="Line"/>
          <p:cNvSpPr/>
          <p:nvPr/>
        </p:nvSpPr>
        <p:spPr>
          <a:xfrm flipH="1" flipV="1">
            <a:off x="15019492" y="930321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72" name="Line"/>
          <p:cNvSpPr/>
          <p:nvPr/>
        </p:nvSpPr>
        <p:spPr>
          <a:xfrm flipV="1">
            <a:off x="1751279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73" name="Line"/>
          <p:cNvSpPr/>
          <p:nvPr/>
        </p:nvSpPr>
        <p:spPr>
          <a:xfrm flipH="1">
            <a:off x="1676325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74" name="Line"/>
          <p:cNvSpPr/>
          <p:nvPr/>
        </p:nvSpPr>
        <p:spPr>
          <a:xfrm flipH="1" flipV="1">
            <a:off x="1677157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75" name="Line"/>
          <p:cNvSpPr/>
          <p:nvPr/>
        </p:nvSpPr>
        <p:spPr>
          <a:xfrm flipV="1">
            <a:off x="17520524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76" name="Line"/>
          <p:cNvSpPr/>
          <p:nvPr/>
        </p:nvSpPr>
        <p:spPr>
          <a:xfrm flipH="1">
            <a:off x="16770986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77" name="Line"/>
          <p:cNvSpPr/>
          <p:nvPr/>
        </p:nvSpPr>
        <p:spPr>
          <a:xfrm flipH="1" flipV="1">
            <a:off x="16779299" y="6343834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78" name="Line"/>
          <p:cNvSpPr/>
          <p:nvPr/>
        </p:nvSpPr>
        <p:spPr>
          <a:xfrm flipV="1">
            <a:off x="17512794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79" name="Line"/>
          <p:cNvSpPr/>
          <p:nvPr/>
        </p:nvSpPr>
        <p:spPr>
          <a:xfrm flipH="1">
            <a:off x="16763256" y="83662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80" name="Line"/>
          <p:cNvSpPr/>
          <p:nvPr/>
        </p:nvSpPr>
        <p:spPr>
          <a:xfrm flipH="1" flipV="1">
            <a:off x="16771570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81" name="Line"/>
          <p:cNvSpPr/>
          <p:nvPr/>
        </p:nvSpPr>
        <p:spPr>
          <a:xfrm flipV="1">
            <a:off x="19337526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82" name="Line"/>
          <p:cNvSpPr/>
          <p:nvPr/>
        </p:nvSpPr>
        <p:spPr>
          <a:xfrm flipH="1">
            <a:off x="18587988" y="53886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83" name="Line"/>
          <p:cNvSpPr/>
          <p:nvPr/>
        </p:nvSpPr>
        <p:spPr>
          <a:xfrm flipH="1" flipV="1">
            <a:off x="18596302" y="53581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84" name="Line"/>
          <p:cNvSpPr/>
          <p:nvPr/>
        </p:nvSpPr>
        <p:spPr>
          <a:xfrm flipV="1">
            <a:off x="19327305" y="699619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85" name="Line"/>
          <p:cNvSpPr/>
          <p:nvPr/>
        </p:nvSpPr>
        <p:spPr>
          <a:xfrm flipH="1">
            <a:off x="18577767" y="735956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86" name="Line"/>
          <p:cNvSpPr/>
          <p:nvPr/>
        </p:nvSpPr>
        <p:spPr>
          <a:xfrm flipH="1" flipV="1">
            <a:off x="18586081" y="732906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287" name="CORRECT!"/>
          <p:cNvSpPr txBox="1"/>
          <p:nvPr/>
        </p:nvSpPr>
        <p:spPr>
          <a:xfrm>
            <a:off x="10027005" y="6198867"/>
            <a:ext cx="4583990" cy="1572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600"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t>CORRECT!</a:t>
            </a:r>
          </a:p>
        </p:txBody>
      </p:sp>
      <p:pic>
        <p:nvPicPr>
          <p:cNvPr id="3288" name="Bridge Logo.jpeg" descr="Bridge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7855" y="10172265"/>
            <a:ext cx="5590092" cy="31444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1"/>
                                      </p:to>
                                    </p:set>
                                    <p:animEffect filter="image" prLst="opacity: 0.51; ">
                                      <p:cBhvr>
                                        <p:cTn id="7" dur="indefinite" fill="hold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2" grpId="1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0" name="Shape"/>
          <p:cNvSpPr/>
          <p:nvPr/>
        </p:nvSpPr>
        <p:spPr>
          <a:xfrm>
            <a:off x="41488" y="124291"/>
            <a:ext cx="24301023" cy="13467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91" name="Shape"/>
          <p:cNvSpPr/>
          <p:nvPr/>
        </p:nvSpPr>
        <p:spPr>
          <a:xfrm>
            <a:off x="447381" y="403922"/>
            <a:ext cx="23489238" cy="12908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92" name="Shape"/>
          <p:cNvSpPr/>
          <p:nvPr/>
        </p:nvSpPr>
        <p:spPr>
          <a:xfrm>
            <a:off x="994354" y="764612"/>
            <a:ext cx="22395292" cy="12186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rgbClr val="A9A9A9"/>
              </a:gs>
              <a:gs pos="100000">
                <a:srgbClr val="434343"/>
              </a:gs>
            </a:gsLst>
            <a:lin ang="2045158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93" name="Circle"/>
          <p:cNvSpPr/>
          <p:nvPr/>
        </p:nvSpPr>
        <p:spPr>
          <a:xfrm>
            <a:off x="2458342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94" name="Trapezium"/>
          <p:cNvSpPr/>
          <p:nvPr/>
        </p:nvSpPr>
        <p:spPr>
          <a:xfrm rot="5387459" flipH="1">
            <a:off x="2607403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95" name="Circle"/>
          <p:cNvSpPr/>
          <p:nvPr/>
        </p:nvSpPr>
        <p:spPr>
          <a:xfrm>
            <a:off x="4171835" y="687201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96" name="Circle"/>
          <p:cNvSpPr/>
          <p:nvPr/>
        </p:nvSpPr>
        <p:spPr>
          <a:xfrm>
            <a:off x="5944974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97" name="Circle"/>
          <p:cNvSpPr/>
          <p:nvPr/>
        </p:nvSpPr>
        <p:spPr>
          <a:xfrm>
            <a:off x="7704782" y="881641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98" name="Circle"/>
          <p:cNvSpPr/>
          <p:nvPr/>
        </p:nvSpPr>
        <p:spPr>
          <a:xfrm>
            <a:off x="9477921" y="9910639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99" name="Circle"/>
          <p:cNvSpPr/>
          <p:nvPr/>
        </p:nvSpPr>
        <p:spPr>
          <a:xfrm>
            <a:off x="11252437" y="108182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00" name="Circle"/>
          <p:cNvSpPr/>
          <p:nvPr/>
        </p:nvSpPr>
        <p:spPr>
          <a:xfrm>
            <a:off x="11252437" y="88121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01" name="Circle"/>
          <p:cNvSpPr/>
          <p:nvPr/>
        </p:nvSpPr>
        <p:spPr>
          <a:xfrm>
            <a:off x="11252437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02" name="Circle"/>
          <p:cNvSpPr/>
          <p:nvPr/>
        </p:nvSpPr>
        <p:spPr>
          <a:xfrm>
            <a:off x="11252437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03" name="Circle"/>
          <p:cNvSpPr/>
          <p:nvPr/>
        </p:nvSpPr>
        <p:spPr>
          <a:xfrm>
            <a:off x="11265768" y="292716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04" name="Circle"/>
          <p:cNvSpPr/>
          <p:nvPr/>
        </p:nvSpPr>
        <p:spPr>
          <a:xfrm>
            <a:off x="11265768" y="98772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05" name="Circle"/>
          <p:cNvSpPr/>
          <p:nvPr/>
        </p:nvSpPr>
        <p:spPr>
          <a:xfrm>
            <a:off x="9477921" y="1960953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06" name="Circle"/>
          <p:cNvSpPr/>
          <p:nvPr/>
        </p:nvSpPr>
        <p:spPr>
          <a:xfrm>
            <a:off x="9477921" y="3937991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07" name="Circle"/>
          <p:cNvSpPr/>
          <p:nvPr/>
        </p:nvSpPr>
        <p:spPr>
          <a:xfrm>
            <a:off x="9477921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08" name="Circle"/>
          <p:cNvSpPr/>
          <p:nvPr/>
        </p:nvSpPr>
        <p:spPr>
          <a:xfrm>
            <a:off x="9477921" y="7925545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09" name="Circle"/>
          <p:cNvSpPr/>
          <p:nvPr/>
        </p:nvSpPr>
        <p:spPr>
          <a:xfrm>
            <a:off x="7704782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10" name="Circle"/>
          <p:cNvSpPr/>
          <p:nvPr/>
        </p:nvSpPr>
        <p:spPr>
          <a:xfrm>
            <a:off x="7704782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11" name="Circle"/>
          <p:cNvSpPr/>
          <p:nvPr/>
        </p:nvSpPr>
        <p:spPr>
          <a:xfrm>
            <a:off x="7704782" y="2927167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12" name="Circle"/>
          <p:cNvSpPr/>
          <p:nvPr/>
        </p:nvSpPr>
        <p:spPr>
          <a:xfrm>
            <a:off x="5944974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13" name="Circle"/>
          <p:cNvSpPr/>
          <p:nvPr/>
        </p:nvSpPr>
        <p:spPr>
          <a:xfrm>
            <a:off x="5944974" y="5931768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14" name="Circle"/>
          <p:cNvSpPr/>
          <p:nvPr/>
        </p:nvSpPr>
        <p:spPr>
          <a:xfrm>
            <a:off x="4171835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315" name="Bridge Logo.jpeg" descr="Bridge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11" y="285831"/>
            <a:ext cx="5590092" cy="3144427"/>
          </a:xfrm>
          <a:prstGeom prst="rect">
            <a:avLst/>
          </a:prstGeom>
          <a:ln w="12700">
            <a:miter lim="400000"/>
          </a:ln>
        </p:spPr>
      </p:pic>
      <p:sp>
        <p:nvSpPr>
          <p:cNvPr id="3316" name="Circle"/>
          <p:cNvSpPr/>
          <p:nvPr/>
        </p:nvSpPr>
        <p:spPr>
          <a:xfrm>
            <a:off x="13010869" y="990661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17" name="Circle"/>
          <p:cNvSpPr/>
          <p:nvPr/>
        </p:nvSpPr>
        <p:spPr>
          <a:xfrm>
            <a:off x="13010869" y="195692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18" name="Circle"/>
          <p:cNvSpPr/>
          <p:nvPr/>
        </p:nvSpPr>
        <p:spPr>
          <a:xfrm>
            <a:off x="13010869" y="393396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19" name="Circle"/>
          <p:cNvSpPr/>
          <p:nvPr/>
        </p:nvSpPr>
        <p:spPr>
          <a:xfrm>
            <a:off x="13010869" y="592774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20" name="Circle"/>
          <p:cNvSpPr/>
          <p:nvPr/>
        </p:nvSpPr>
        <p:spPr>
          <a:xfrm>
            <a:off x="13010869" y="792151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21" name="Circle"/>
          <p:cNvSpPr/>
          <p:nvPr/>
        </p:nvSpPr>
        <p:spPr>
          <a:xfrm>
            <a:off x="14826755" y="887639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22" name="Circle"/>
          <p:cNvSpPr/>
          <p:nvPr/>
        </p:nvSpPr>
        <p:spPr>
          <a:xfrm>
            <a:off x="14826755" y="6899355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23" name="Circle"/>
          <p:cNvSpPr/>
          <p:nvPr/>
        </p:nvSpPr>
        <p:spPr>
          <a:xfrm>
            <a:off x="14826755" y="4926584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24" name="Circle"/>
          <p:cNvSpPr/>
          <p:nvPr/>
        </p:nvSpPr>
        <p:spPr>
          <a:xfrm>
            <a:off x="14826755" y="298714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25" name="Circle"/>
          <p:cNvSpPr/>
          <p:nvPr/>
        </p:nvSpPr>
        <p:spPr>
          <a:xfrm>
            <a:off x="16586562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26" name="Circle"/>
          <p:cNvSpPr/>
          <p:nvPr/>
        </p:nvSpPr>
        <p:spPr>
          <a:xfrm>
            <a:off x="16586562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27" name="Circle"/>
          <p:cNvSpPr/>
          <p:nvPr/>
        </p:nvSpPr>
        <p:spPr>
          <a:xfrm>
            <a:off x="16599196" y="5936746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28" name="Circle"/>
          <p:cNvSpPr/>
          <p:nvPr/>
        </p:nvSpPr>
        <p:spPr>
          <a:xfrm>
            <a:off x="18401073" y="6934471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29" name="Circle"/>
          <p:cNvSpPr/>
          <p:nvPr/>
        </p:nvSpPr>
        <p:spPr>
          <a:xfrm>
            <a:off x="18401073" y="4929066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30" name="Circle"/>
          <p:cNvSpPr/>
          <p:nvPr/>
        </p:nvSpPr>
        <p:spPr>
          <a:xfrm>
            <a:off x="20175588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31" name="Trapezium"/>
          <p:cNvSpPr/>
          <p:nvPr/>
        </p:nvSpPr>
        <p:spPr>
          <a:xfrm rot="5387459" flipH="1">
            <a:off x="20324650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32" name="Shape">
            <a:hlinkClick r:id="rId3" action="ppaction://hlinksldjump"/>
          </p:cNvPr>
          <p:cNvSpPr/>
          <p:nvPr/>
        </p:nvSpPr>
        <p:spPr>
          <a:xfrm>
            <a:off x="840594" y="687068"/>
            <a:ext cx="22702812" cy="12341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33" name="Line"/>
          <p:cNvSpPr/>
          <p:nvPr/>
        </p:nvSpPr>
        <p:spPr>
          <a:xfrm flipV="1">
            <a:off x="5103896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34" name="Line"/>
          <p:cNvSpPr/>
          <p:nvPr/>
        </p:nvSpPr>
        <p:spPr>
          <a:xfrm flipH="1">
            <a:off x="4354358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35" name="Line"/>
          <p:cNvSpPr/>
          <p:nvPr/>
        </p:nvSpPr>
        <p:spPr>
          <a:xfrm flipH="1" flipV="1">
            <a:off x="4362671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36" name="Line"/>
          <p:cNvSpPr/>
          <p:nvPr/>
        </p:nvSpPr>
        <p:spPr>
          <a:xfrm flipV="1">
            <a:off x="6871205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37" name="Line"/>
          <p:cNvSpPr/>
          <p:nvPr/>
        </p:nvSpPr>
        <p:spPr>
          <a:xfrm flipH="1">
            <a:off x="6121668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38" name="Line"/>
          <p:cNvSpPr/>
          <p:nvPr/>
        </p:nvSpPr>
        <p:spPr>
          <a:xfrm flipH="1" flipV="1">
            <a:off x="6129980" y="4359525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39" name="Line"/>
          <p:cNvSpPr/>
          <p:nvPr/>
        </p:nvSpPr>
        <p:spPr>
          <a:xfrm flipV="1">
            <a:off x="5095940" y="695017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40" name="Line"/>
          <p:cNvSpPr/>
          <p:nvPr/>
        </p:nvSpPr>
        <p:spPr>
          <a:xfrm flipH="1">
            <a:off x="4346403" y="731353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41" name="Line"/>
          <p:cNvSpPr/>
          <p:nvPr/>
        </p:nvSpPr>
        <p:spPr>
          <a:xfrm flipH="1" flipV="1">
            <a:off x="4354716" y="728303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42" name="Line"/>
          <p:cNvSpPr/>
          <p:nvPr/>
        </p:nvSpPr>
        <p:spPr>
          <a:xfrm flipV="1">
            <a:off x="6869080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43" name="Line"/>
          <p:cNvSpPr/>
          <p:nvPr/>
        </p:nvSpPr>
        <p:spPr>
          <a:xfrm flipH="1">
            <a:off x="6119542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44" name="Line"/>
          <p:cNvSpPr/>
          <p:nvPr/>
        </p:nvSpPr>
        <p:spPr>
          <a:xfrm flipH="1" flipV="1">
            <a:off x="6127855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45" name="Line"/>
          <p:cNvSpPr/>
          <p:nvPr/>
        </p:nvSpPr>
        <p:spPr>
          <a:xfrm flipV="1">
            <a:off x="8631013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46" name="Line"/>
          <p:cNvSpPr/>
          <p:nvPr/>
        </p:nvSpPr>
        <p:spPr>
          <a:xfrm flipH="1">
            <a:off x="7881475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47" name="Line"/>
          <p:cNvSpPr/>
          <p:nvPr/>
        </p:nvSpPr>
        <p:spPr>
          <a:xfrm flipH="1" flipV="1">
            <a:off x="7889788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48" name="Line"/>
          <p:cNvSpPr/>
          <p:nvPr/>
        </p:nvSpPr>
        <p:spPr>
          <a:xfrm flipV="1">
            <a:off x="8628887" y="301811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49" name="Line"/>
          <p:cNvSpPr/>
          <p:nvPr/>
        </p:nvSpPr>
        <p:spPr>
          <a:xfrm flipH="1">
            <a:off x="7879350" y="33814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50" name="Line"/>
          <p:cNvSpPr/>
          <p:nvPr/>
        </p:nvSpPr>
        <p:spPr>
          <a:xfrm flipH="1" flipV="1">
            <a:off x="7887662" y="3350979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51" name="Line"/>
          <p:cNvSpPr/>
          <p:nvPr/>
        </p:nvSpPr>
        <p:spPr>
          <a:xfrm flipV="1">
            <a:off x="6855886" y="801568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52" name="Line"/>
          <p:cNvSpPr/>
          <p:nvPr/>
        </p:nvSpPr>
        <p:spPr>
          <a:xfrm flipH="1">
            <a:off x="6106349" y="83790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53" name="Line"/>
          <p:cNvSpPr/>
          <p:nvPr/>
        </p:nvSpPr>
        <p:spPr>
          <a:xfrm flipH="1" flipV="1">
            <a:off x="6114662" y="83485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54" name="Line"/>
          <p:cNvSpPr/>
          <p:nvPr/>
        </p:nvSpPr>
        <p:spPr>
          <a:xfrm flipV="1">
            <a:off x="8633138" y="6925812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55" name="Line"/>
          <p:cNvSpPr/>
          <p:nvPr/>
        </p:nvSpPr>
        <p:spPr>
          <a:xfrm flipH="1">
            <a:off x="7883601" y="72891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56" name="Line"/>
          <p:cNvSpPr/>
          <p:nvPr/>
        </p:nvSpPr>
        <p:spPr>
          <a:xfrm flipH="1" flipV="1">
            <a:off x="7891914" y="7258679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57" name="Line"/>
          <p:cNvSpPr/>
          <p:nvPr/>
        </p:nvSpPr>
        <p:spPr>
          <a:xfrm flipV="1">
            <a:off x="862364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58" name="Line"/>
          <p:cNvSpPr/>
          <p:nvPr/>
        </p:nvSpPr>
        <p:spPr>
          <a:xfrm flipH="1">
            <a:off x="7874111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59" name="Line"/>
          <p:cNvSpPr/>
          <p:nvPr/>
        </p:nvSpPr>
        <p:spPr>
          <a:xfrm flipH="1" flipV="1">
            <a:off x="7882424" y="9240303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60" name="Line"/>
          <p:cNvSpPr/>
          <p:nvPr/>
        </p:nvSpPr>
        <p:spPr>
          <a:xfrm flipV="1">
            <a:off x="10411506" y="205816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61" name="Line"/>
          <p:cNvSpPr/>
          <p:nvPr/>
        </p:nvSpPr>
        <p:spPr>
          <a:xfrm flipH="1">
            <a:off x="9661969" y="243422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62" name="Line"/>
          <p:cNvSpPr/>
          <p:nvPr/>
        </p:nvSpPr>
        <p:spPr>
          <a:xfrm flipH="1" flipV="1">
            <a:off x="9657581" y="2391029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63" name="Line"/>
          <p:cNvSpPr/>
          <p:nvPr/>
        </p:nvSpPr>
        <p:spPr>
          <a:xfrm flipV="1">
            <a:off x="10402026" y="400016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64" name="Line"/>
          <p:cNvSpPr/>
          <p:nvPr/>
        </p:nvSpPr>
        <p:spPr>
          <a:xfrm flipH="1">
            <a:off x="9639789" y="4376223"/>
            <a:ext cx="1499077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65" name="Line"/>
          <p:cNvSpPr/>
          <p:nvPr/>
        </p:nvSpPr>
        <p:spPr>
          <a:xfrm flipH="1" flipV="1">
            <a:off x="9673502" y="434572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66" name="Line"/>
          <p:cNvSpPr/>
          <p:nvPr/>
        </p:nvSpPr>
        <p:spPr>
          <a:xfrm flipV="1">
            <a:off x="10425526" y="6027981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67" name="Line"/>
          <p:cNvSpPr/>
          <p:nvPr/>
        </p:nvSpPr>
        <p:spPr>
          <a:xfrm flipH="1">
            <a:off x="9675989" y="6416743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68" name="Line"/>
          <p:cNvSpPr/>
          <p:nvPr/>
        </p:nvSpPr>
        <p:spPr>
          <a:xfrm flipH="1" flipV="1">
            <a:off x="9671601" y="6373547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69" name="Line"/>
          <p:cNvSpPr/>
          <p:nvPr/>
        </p:nvSpPr>
        <p:spPr>
          <a:xfrm flipV="1">
            <a:off x="10412826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70" name="Line"/>
          <p:cNvSpPr/>
          <p:nvPr/>
        </p:nvSpPr>
        <p:spPr>
          <a:xfrm flipH="1">
            <a:off x="9663288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71" name="Line"/>
          <p:cNvSpPr/>
          <p:nvPr/>
        </p:nvSpPr>
        <p:spPr>
          <a:xfrm flipH="1" flipV="1">
            <a:off x="9671601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72" name="Line"/>
          <p:cNvSpPr/>
          <p:nvPr/>
        </p:nvSpPr>
        <p:spPr>
          <a:xfrm flipV="1">
            <a:off x="10402026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73" name="Line"/>
          <p:cNvSpPr/>
          <p:nvPr/>
        </p:nvSpPr>
        <p:spPr>
          <a:xfrm flipH="1">
            <a:off x="9652489" y="8366290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74" name="Line"/>
          <p:cNvSpPr/>
          <p:nvPr/>
        </p:nvSpPr>
        <p:spPr>
          <a:xfrm flipH="1" flipV="1">
            <a:off x="9660802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75" name="Line"/>
          <p:cNvSpPr/>
          <p:nvPr/>
        </p:nvSpPr>
        <p:spPr>
          <a:xfrm flipV="1">
            <a:off x="12191999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76" name="Line"/>
          <p:cNvSpPr/>
          <p:nvPr/>
        </p:nvSpPr>
        <p:spPr>
          <a:xfrm flipH="1">
            <a:off x="11442462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77" name="Line"/>
          <p:cNvSpPr/>
          <p:nvPr/>
        </p:nvSpPr>
        <p:spPr>
          <a:xfrm flipH="1" flipV="1">
            <a:off x="11450774" y="5287850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78" name="Line"/>
          <p:cNvSpPr/>
          <p:nvPr/>
        </p:nvSpPr>
        <p:spPr>
          <a:xfrm flipV="1">
            <a:off x="12193987" y="301048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79" name="Line"/>
          <p:cNvSpPr/>
          <p:nvPr/>
        </p:nvSpPr>
        <p:spPr>
          <a:xfrm flipH="1">
            <a:off x="11444449" y="337385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80" name="Line"/>
          <p:cNvSpPr/>
          <p:nvPr/>
        </p:nvSpPr>
        <p:spPr>
          <a:xfrm flipH="1" flipV="1">
            <a:off x="11452762" y="334335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81" name="Line"/>
          <p:cNvSpPr/>
          <p:nvPr/>
        </p:nvSpPr>
        <p:spPr>
          <a:xfrm flipV="1">
            <a:off x="12197967" y="693269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82" name="Line"/>
          <p:cNvSpPr/>
          <p:nvPr/>
        </p:nvSpPr>
        <p:spPr>
          <a:xfrm flipH="1">
            <a:off x="11448430" y="730875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83" name="Line"/>
          <p:cNvSpPr/>
          <p:nvPr/>
        </p:nvSpPr>
        <p:spPr>
          <a:xfrm flipH="1" flipV="1">
            <a:off x="11444043" y="726556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84" name="Line"/>
          <p:cNvSpPr/>
          <p:nvPr/>
        </p:nvSpPr>
        <p:spPr>
          <a:xfrm flipV="1">
            <a:off x="1219199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85" name="Line"/>
          <p:cNvSpPr/>
          <p:nvPr/>
        </p:nvSpPr>
        <p:spPr>
          <a:xfrm flipH="1">
            <a:off x="11442462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86" name="Line"/>
          <p:cNvSpPr/>
          <p:nvPr/>
        </p:nvSpPr>
        <p:spPr>
          <a:xfrm flipH="1" flipV="1">
            <a:off x="11450774" y="9240303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87" name="Line"/>
          <p:cNvSpPr/>
          <p:nvPr/>
        </p:nvSpPr>
        <p:spPr>
          <a:xfrm flipV="1">
            <a:off x="13953727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88" name="Line"/>
          <p:cNvSpPr/>
          <p:nvPr/>
        </p:nvSpPr>
        <p:spPr>
          <a:xfrm flipH="1">
            <a:off x="13204190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89" name="Line"/>
          <p:cNvSpPr/>
          <p:nvPr/>
        </p:nvSpPr>
        <p:spPr>
          <a:xfrm flipH="1" flipV="1">
            <a:off x="13212503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90" name="Line"/>
          <p:cNvSpPr/>
          <p:nvPr/>
        </p:nvSpPr>
        <p:spPr>
          <a:xfrm flipV="1">
            <a:off x="13945362" y="80156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91" name="Line"/>
          <p:cNvSpPr/>
          <p:nvPr/>
        </p:nvSpPr>
        <p:spPr>
          <a:xfrm flipH="1">
            <a:off x="13195826" y="83789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92" name="Line"/>
          <p:cNvSpPr/>
          <p:nvPr/>
        </p:nvSpPr>
        <p:spPr>
          <a:xfrm flipH="1" flipV="1">
            <a:off x="13204138" y="83484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93" name="Line"/>
          <p:cNvSpPr/>
          <p:nvPr/>
        </p:nvSpPr>
        <p:spPr>
          <a:xfrm flipV="1">
            <a:off x="13937099" y="2036286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94" name="Line"/>
          <p:cNvSpPr/>
          <p:nvPr/>
        </p:nvSpPr>
        <p:spPr>
          <a:xfrm flipH="1">
            <a:off x="13187561" y="239964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95" name="Line"/>
          <p:cNvSpPr/>
          <p:nvPr/>
        </p:nvSpPr>
        <p:spPr>
          <a:xfrm flipH="1" flipV="1">
            <a:off x="13195875" y="236915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96" name="Line"/>
          <p:cNvSpPr/>
          <p:nvPr/>
        </p:nvSpPr>
        <p:spPr>
          <a:xfrm flipV="1">
            <a:off x="1391700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97" name="Line"/>
          <p:cNvSpPr/>
          <p:nvPr/>
        </p:nvSpPr>
        <p:spPr>
          <a:xfrm flipH="1">
            <a:off x="1316746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98" name="Line"/>
          <p:cNvSpPr/>
          <p:nvPr/>
        </p:nvSpPr>
        <p:spPr>
          <a:xfrm flipH="1" flipV="1">
            <a:off x="1317578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99" name="Line"/>
          <p:cNvSpPr/>
          <p:nvPr/>
        </p:nvSpPr>
        <p:spPr>
          <a:xfrm flipV="1">
            <a:off x="13944463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00" name="Line"/>
          <p:cNvSpPr/>
          <p:nvPr/>
        </p:nvSpPr>
        <p:spPr>
          <a:xfrm flipH="1">
            <a:off x="13194925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01" name="Line"/>
          <p:cNvSpPr/>
          <p:nvPr/>
        </p:nvSpPr>
        <p:spPr>
          <a:xfrm flipH="1" flipV="1">
            <a:off x="13203239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02" name="Line"/>
          <p:cNvSpPr/>
          <p:nvPr/>
        </p:nvSpPr>
        <p:spPr>
          <a:xfrm flipV="1">
            <a:off x="15762842" y="3078255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03" name="Line"/>
          <p:cNvSpPr/>
          <p:nvPr/>
        </p:nvSpPr>
        <p:spPr>
          <a:xfrm flipH="1">
            <a:off x="15013304" y="344161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04" name="Line"/>
          <p:cNvSpPr/>
          <p:nvPr/>
        </p:nvSpPr>
        <p:spPr>
          <a:xfrm flipH="1" flipV="1">
            <a:off x="15021618" y="341112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05" name="Line"/>
          <p:cNvSpPr/>
          <p:nvPr/>
        </p:nvSpPr>
        <p:spPr>
          <a:xfrm flipV="1">
            <a:off x="15762842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06" name="Line"/>
          <p:cNvSpPr/>
          <p:nvPr/>
        </p:nvSpPr>
        <p:spPr>
          <a:xfrm flipH="1">
            <a:off x="15013304" y="54140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07" name="Line"/>
          <p:cNvSpPr/>
          <p:nvPr/>
        </p:nvSpPr>
        <p:spPr>
          <a:xfrm flipH="1" flipV="1">
            <a:off x="15008918" y="53708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08" name="Line"/>
          <p:cNvSpPr/>
          <p:nvPr/>
        </p:nvSpPr>
        <p:spPr>
          <a:xfrm flipV="1">
            <a:off x="15780740" y="6992674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09" name="Line"/>
          <p:cNvSpPr/>
          <p:nvPr/>
        </p:nvSpPr>
        <p:spPr>
          <a:xfrm flipH="1">
            <a:off x="15018502" y="739413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10" name="Line"/>
          <p:cNvSpPr/>
          <p:nvPr/>
        </p:nvSpPr>
        <p:spPr>
          <a:xfrm flipH="1" flipV="1">
            <a:off x="15014116" y="732554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11" name="Line"/>
          <p:cNvSpPr/>
          <p:nvPr/>
        </p:nvSpPr>
        <p:spPr>
          <a:xfrm flipV="1">
            <a:off x="15760716" y="897034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12" name="Line"/>
          <p:cNvSpPr/>
          <p:nvPr/>
        </p:nvSpPr>
        <p:spPr>
          <a:xfrm flipH="1">
            <a:off x="15011179" y="933371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13" name="Line"/>
          <p:cNvSpPr/>
          <p:nvPr/>
        </p:nvSpPr>
        <p:spPr>
          <a:xfrm flipH="1" flipV="1">
            <a:off x="15019492" y="930321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14" name="Line"/>
          <p:cNvSpPr/>
          <p:nvPr/>
        </p:nvSpPr>
        <p:spPr>
          <a:xfrm flipV="1">
            <a:off x="1751279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15" name="Line"/>
          <p:cNvSpPr/>
          <p:nvPr/>
        </p:nvSpPr>
        <p:spPr>
          <a:xfrm flipH="1">
            <a:off x="1676325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16" name="Line"/>
          <p:cNvSpPr/>
          <p:nvPr/>
        </p:nvSpPr>
        <p:spPr>
          <a:xfrm flipH="1" flipV="1">
            <a:off x="1677157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17" name="Line"/>
          <p:cNvSpPr/>
          <p:nvPr/>
        </p:nvSpPr>
        <p:spPr>
          <a:xfrm flipV="1">
            <a:off x="17520524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18" name="Line"/>
          <p:cNvSpPr/>
          <p:nvPr/>
        </p:nvSpPr>
        <p:spPr>
          <a:xfrm flipH="1">
            <a:off x="16770986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19" name="Line"/>
          <p:cNvSpPr/>
          <p:nvPr/>
        </p:nvSpPr>
        <p:spPr>
          <a:xfrm flipH="1" flipV="1">
            <a:off x="16779299" y="6343834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20" name="Line"/>
          <p:cNvSpPr/>
          <p:nvPr/>
        </p:nvSpPr>
        <p:spPr>
          <a:xfrm flipV="1">
            <a:off x="17512794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21" name="Line"/>
          <p:cNvSpPr/>
          <p:nvPr/>
        </p:nvSpPr>
        <p:spPr>
          <a:xfrm flipH="1">
            <a:off x="16763256" y="83662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22" name="Line"/>
          <p:cNvSpPr/>
          <p:nvPr/>
        </p:nvSpPr>
        <p:spPr>
          <a:xfrm flipH="1" flipV="1">
            <a:off x="16771570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23" name="Line"/>
          <p:cNvSpPr/>
          <p:nvPr/>
        </p:nvSpPr>
        <p:spPr>
          <a:xfrm flipV="1">
            <a:off x="19337526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24" name="Line"/>
          <p:cNvSpPr/>
          <p:nvPr/>
        </p:nvSpPr>
        <p:spPr>
          <a:xfrm flipH="1">
            <a:off x="18587988" y="53886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25" name="Line"/>
          <p:cNvSpPr/>
          <p:nvPr/>
        </p:nvSpPr>
        <p:spPr>
          <a:xfrm flipH="1" flipV="1">
            <a:off x="18596302" y="53581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26" name="Line"/>
          <p:cNvSpPr/>
          <p:nvPr/>
        </p:nvSpPr>
        <p:spPr>
          <a:xfrm flipV="1">
            <a:off x="19327305" y="699619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27" name="Line"/>
          <p:cNvSpPr/>
          <p:nvPr/>
        </p:nvSpPr>
        <p:spPr>
          <a:xfrm flipH="1">
            <a:off x="18577767" y="735956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28" name="Line"/>
          <p:cNvSpPr/>
          <p:nvPr/>
        </p:nvSpPr>
        <p:spPr>
          <a:xfrm flipH="1" flipV="1">
            <a:off x="18586081" y="732906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29" name="CORRECT!"/>
          <p:cNvSpPr txBox="1"/>
          <p:nvPr/>
        </p:nvSpPr>
        <p:spPr>
          <a:xfrm>
            <a:off x="10027005" y="6198867"/>
            <a:ext cx="4583990" cy="1572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600"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t>CORRECT!</a:t>
            </a:r>
          </a:p>
        </p:txBody>
      </p:sp>
      <p:pic>
        <p:nvPicPr>
          <p:cNvPr id="3430" name="Bridge Logo.jpeg" descr="Bridge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7855" y="10172265"/>
            <a:ext cx="5590092" cy="31444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32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1"/>
                                      </p:to>
                                    </p:set>
                                    <p:animEffect filter="image" prLst="opacity: 0.51; ">
                                      <p:cBhvr>
                                        <p:cTn id="7" dur="indefinite" fill="hold"/>
                                        <p:tgtEl>
                                          <p:spTgt spid="3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4" grpId="1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2" name="Shape"/>
          <p:cNvSpPr/>
          <p:nvPr/>
        </p:nvSpPr>
        <p:spPr>
          <a:xfrm>
            <a:off x="41488" y="124291"/>
            <a:ext cx="24301023" cy="13467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33" name="Shape"/>
          <p:cNvSpPr/>
          <p:nvPr/>
        </p:nvSpPr>
        <p:spPr>
          <a:xfrm>
            <a:off x="447381" y="403922"/>
            <a:ext cx="23489238" cy="12908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34" name="Shape"/>
          <p:cNvSpPr/>
          <p:nvPr/>
        </p:nvSpPr>
        <p:spPr>
          <a:xfrm>
            <a:off x="994354" y="764612"/>
            <a:ext cx="22395292" cy="12186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rgbClr val="A9A9A9"/>
              </a:gs>
              <a:gs pos="100000">
                <a:srgbClr val="434343"/>
              </a:gs>
            </a:gsLst>
            <a:lin ang="2045158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35" name="Circle"/>
          <p:cNvSpPr/>
          <p:nvPr/>
        </p:nvSpPr>
        <p:spPr>
          <a:xfrm>
            <a:off x="2458342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36" name="Trapezium"/>
          <p:cNvSpPr/>
          <p:nvPr/>
        </p:nvSpPr>
        <p:spPr>
          <a:xfrm rot="5387459" flipH="1">
            <a:off x="2607403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37" name="Circle"/>
          <p:cNvSpPr/>
          <p:nvPr/>
        </p:nvSpPr>
        <p:spPr>
          <a:xfrm>
            <a:off x="4171835" y="687201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38" name="Circle"/>
          <p:cNvSpPr/>
          <p:nvPr/>
        </p:nvSpPr>
        <p:spPr>
          <a:xfrm>
            <a:off x="5944974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39" name="Circle"/>
          <p:cNvSpPr/>
          <p:nvPr/>
        </p:nvSpPr>
        <p:spPr>
          <a:xfrm>
            <a:off x="7704782" y="881641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40" name="Circle"/>
          <p:cNvSpPr/>
          <p:nvPr/>
        </p:nvSpPr>
        <p:spPr>
          <a:xfrm>
            <a:off x="9477921" y="9910639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41" name="Circle"/>
          <p:cNvSpPr/>
          <p:nvPr/>
        </p:nvSpPr>
        <p:spPr>
          <a:xfrm>
            <a:off x="11252437" y="108182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42" name="Circle"/>
          <p:cNvSpPr/>
          <p:nvPr/>
        </p:nvSpPr>
        <p:spPr>
          <a:xfrm>
            <a:off x="11252437" y="88121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43" name="Circle"/>
          <p:cNvSpPr/>
          <p:nvPr/>
        </p:nvSpPr>
        <p:spPr>
          <a:xfrm>
            <a:off x="11252437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44" name="Circle"/>
          <p:cNvSpPr/>
          <p:nvPr/>
        </p:nvSpPr>
        <p:spPr>
          <a:xfrm>
            <a:off x="11252437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45" name="Circle"/>
          <p:cNvSpPr/>
          <p:nvPr/>
        </p:nvSpPr>
        <p:spPr>
          <a:xfrm>
            <a:off x="11265768" y="292716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46" name="Circle"/>
          <p:cNvSpPr/>
          <p:nvPr/>
        </p:nvSpPr>
        <p:spPr>
          <a:xfrm>
            <a:off x="11265768" y="98772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47" name="Circle"/>
          <p:cNvSpPr/>
          <p:nvPr/>
        </p:nvSpPr>
        <p:spPr>
          <a:xfrm>
            <a:off x="9477921" y="1960953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48" name="Circle"/>
          <p:cNvSpPr/>
          <p:nvPr/>
        </p:nvSpPr>
        <p:spPr>
          <a:xfrm>
            <a:off x="9477921" y="3937991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49" name="Circle"/>
          <p:cNvSpPr/>
          <p:nvPr/>
        </p:nvSpPr>
        <p:spPr>
          <a:xfrm>
            <a:off x="9477921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50" name="Circle"/>
          <p:cNvSpPr/>
          <p:nvPr/>
        </p:nvSpPr>
        <p:spPr>
          <a:xfrm>
            <a:off x="9477921" y="7925545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51" name="Circle"/>
          <p:cNvSpPr/>
          <p:nvPr/>
        </p:nvSpPr>
        <p:spPr>
          <a:xfrm>
            <a:off x="7704782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52" name="Circle"/>
          <p:cNvSpPr/>
          <p:nvPr/>
        </p:nvSpPr>
        <p:spPr>
          <a:xfrm>
            <a:off x="7704782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53" name="Circle"/>
          <p:cNvSpPr/>
          <p:nvPr/>
        </p:nvSpPr>
        <p:spPr>
          <a:xfrm>
            <a:off x="7704782" y="2927167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54" name="Circle"/>
          <p:cNvSpPr/>
          <p:nvPr/>
        </p:nvSpPr>
        <p:spPr>
          <a:xfrm>
            <a:off x="5944974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55" name="Circle"/>
          <p:cNvSpPr/>
          <p:nvPr/>
        </p:nvSpPr>
        <p:spPr>
          <a:xfrm>
            <a:off x="5944974" y="5931768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56" name="Circle"/>
          <p:cNvSpPr/>
          <p:nvPr/>
        </p:nvSpPr>
        <p:spPr>
          <a:xfrm>
            <a:off x="4171835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457" name="Bridge Logo.jpeg" descr="Bridge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11" y="285831"/>
            <a:ext cx="5590092" cy="3144427"/>
          </a:xfrm>
          <a:prstGeom prst="rect">
            <a:avLst/>
          </a:prstGeom>
          <a:ln w="12700">
            <a:miter lim="400000"/>
          </a:ln>
        </p:spPr>
      </p:pic>
      <p:sp>
        <p:nvSpPr>
          <p:cNvPr id="3458" name="Circle"/>
          <p:cNvSpPr/>
          <p:nvPr/>
        </p:nvSpPr>
        <p:spPr>
          <a:xfrm>
            <a:off x="13010869" y="990661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59" name="Circle"/>
          <p:cNvSpPr/>
          <p:nvPr/>
        </p:nvSpPr>
        <p:spPr>
          <a:xfrm>
            <a:off x="13010869" y="195692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60" name="Circle"/>
          <p:cNvSpPr/>
          <p:nvPr/>
        </p:nvSpPr>
        <p:spPr>
          <a:xfrm>
            <a:off x="13010869" y="393396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61" name="Circle"/>
          <p:cNvSpPr/>
          <p:nvPr/>
        </p:nvSpPr>
        <p:spPr>
          <a:xfrm>
            <a:off x="13010869" y="592774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62" name="Circle"/>
          <p:cNvSpPr/>
          <p:nvPr/>
        </p:nvSpPr>
        <p:spPr>
          <a:xfrm>
            <a:off x="13010869" y="792151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63" name="Circle"/>
          <p:cNvSpPr/>
          <p:nvPr/>
        </p:nvSpPr>
        <p:spPr>
          <a:xfrm>
            <a:off x="14826755" y="887639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64" name="Circle"/>
          <p:cNvSpPr/>
          <p:nvPr/>
        </p:nvSpPr>
        <p:spPr>
          <a:xfrm>
            <a:off x="14826755" y="6899355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65" name="Circle"/>
          <p:cNvSpPr/>
          <p:nvPr/>
        </p:nvSpPr>
        <p:spPr>
          <a:xfrm>
            <a:off x="14826755" y="4926584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66" name="Circle"/>
          <p:cNvSpPr/>
          <p:nvPr/>
        </p:nvSpPr>
        <p:spPr>
          <a:xfrm>
            <a:off x="14826755" y="298714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67" name="Circle"/>
          <p:cNvSpPr/>
          <p:nvPr/>
        </p:nvSpPr>
        <p:spPr>
          <a:xfrm>
            <a:off x="16586562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68" name="Circle"/>
          <p:cNvSpPr/>
          <p:nvPr/>
        </p:nvSpPr>
        <p:spPr>
          <a:xfrm>
            <a:off x="16586562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69" name="Circle"/>
          <p:cNvSpPr/>
          <p:nvPr/>
        </p:nvSpPr>
        <p:spPr>
          <a:xfrm>
            <a:off x="16599196" y="5936746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70" name="Circle"/>
          <p:cNvSpPr/>
          <p:nvPr/>
        </p:nvSpPr>
        <p:spPr>
          <a:xfrm>
            <a:off x="18401073" y="6934471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71" name="Circle"/>
          <p:cNvSpPr/>
          <p:nvPr/>
        </p:nvSpPr>
        <p:spPr>
          <a:xfrm>
            <a:off x="18401073" y="4929066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72" name="Circle"/>
          <p:cNvSpPr/>
          <p:nvPr/>
        </p:nvSpPr>
        <p:spPr>
          <a:xfrm>
            <a:off x="20175588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73" name="Trapezium"/>
          <p:cNvSpPr/>
          <p:nvPr/>
        </p:nvSpPr>
        <p:spPr>
          <a:xfrm rot="5387459" flipH="1">
            <a:off x="20324650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74" name="Shape">
            <a:hlinkClick r:id="rId3" action="ppaction://hlinksldjump"/>
          </p:cNvPr>
          <p:cNvSpPr/>
          <p:nvPr/>
        </p:nvSpPr>
        <p:spPr>
          <a:xfrm>
            <a:off x="840594" y="687068"/>
            <a:ext cx="22702812" cy="12341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75" name="Line"/>
          <p:cNvSpPr/>
          <p:nvPr/>
        </p:nvSpPr>
        <p:spPr>
          <a:xfrm flipV="1">
            <a:off x="5103896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76" name="Line"/>
          <p:cNvSpPr/>
          <p:nvPr/>
        </p:nvSpPr>
        <p:spPr>
          <a:xfrm flipH="1">
            <a:off x="4354358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77" name="Line"/>
          <p:cNvSpPr/>
          <p:nvPr/>
        </p:nvSpPr>
        <p:spPr>
          <a:xfrm flipH="1" flipV="1">
            <a:off x="4362671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78" name="Line"/>
          <p:cNvSpPr/>
          <p:nvPr/>
        </p:nvSpPr>
        <p:spPr>
          <a:xfrm flipV="1">
            <a:off x="6871205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79" name="Line"/>
          <p:cNvSpPr/>
          <p:nvPr/>
        </p:nvSpPr>
        <p:spPr>
          <a:xfrm flipH="1">
            <a:off x="6121668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80" name="Line"/>
          <p:cNvSpPr/>
          <p:nvPr/>
        </p:nvSpPr>
        <p:spPr>
          <a:xfrm flipH="1" flipV="1">
            <a:off x="6129980" y="4359525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81" name="Line"/>
          <p:cNvSpPr/>
          <p:nvPr/>
        </p:nvSpPr>
        <p:spPr>
          <a:xfrm flipV="1">
            <a:off x="5095940" y="695017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82" name="Line"/>
          <p:cNvSpPr/>
          <p:nvPr/>
        </p:nvSpPr>
        <p:spPr>
          <a:xfrm flipH="1">
            <a:off x="4346403" y="731353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83" name="Line"/>
          <p:cNvSpPr/>
          <p:nvPr/>
        </p:nvSpPr>
        <p:spPr>
          <a:xfrm flipH="1" flipV="1">
            <a:off x="4354716" y="728303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84" name="Line"/>
          <p:cNvSpPr/>
          <p:nvPr/>
        </p:nvSpPr>
        <p:spPr>
          <a:xfrm flipV="1">
            <a:off x="6869080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85" name="Line"/>
          <p:cNvSpPr/>
          <p:nvPr/>
        </p:nvSpPr>
        <p:spPr>
          <a:xfrm flipH="1">
            <a:off x="6119542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86" name="Line"/>
          <p:cNvSpPr/>
          <p:nvPr/>
        </p:nvSpPr>
        <p:spPr>
          <a:xfrm flipH="1" flipV="1">
            <a:off x="6127855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87" name="Line"/>
          <p:cNvSpPr/>
          <p:nvPr/>
        </p:nvSpPr>
        <p:spPr>
          <a:xfrm flipV="1">
            <a:off x="8631013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88" name="Line"/>
          <p:cNvSpPr/>
          <p:nvPr/>
        </p:nvSpPr>
        <p:spPr>
          <a:xfrm flipH="1">
            <a:off x="7881475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89" name="Line"/>
          <p:cNvSpPr/>
          <p:nvPr/>
        </p:nvSpPr>
        <p:spPr>
          <a:xfrm flipH="1" flipV="1">
            <a:off x="7889788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90" name="Line"/>
          <p:cNvSpPr/>
          <p:nvPr/>
        </p:nvSpPr>
        <p:spPr>
          <a:xfrm flipV="1">
            <a:off x="8628887" y="301811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91" name="Line"/>
          <p:cNvSpPr/>
          <p:nvPr/>
        </p:nvSpPr>
        <p:spPr>
          <a:xfrm flipH="1">
            <a:off x="7879350" y="33814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92" name="Line"/>
          <p:cNvSpPr/>
          <p:nvPr/>
        </p:nvSpPr>
        <p:spPr>
          <a:xfrm flipH="1" flipV="1">
            <a:off x="7887662" y="3350979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93" name="Line"/>
          <p:cNvSpPr/>
          <p:nvPr/>
        </p:nvSpPr>
        <p:spPr>
          <a:xfrm flipV="1">
            <a:off x="6855886" y="801568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94" name="Line"/>
          <p:cNvSpPr/>
          <p:nvPr/>
        </p:nvSpPr>
        <p:spPr>
          <a:xfrm flipH="1">
            <a:off x="6106349" y="83790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95" name="Line"/>
          <p:cNvSpPr/>
          <p:nvPr/>
        </p:nvSpPr>
        <p:spPr>
          <a:xfrm flipH="1" flipV="1">
            <a:off x="6114662" y="83485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96" name="Line"/>
          <p:cNvSpPr/>
          <p:nvPr/>
        </p:nvSpPr>
        <p:spPr>
          <a:xfrm flipV="1">
            <a:off x="8633138" y="6925812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97" name="Line"/>
          <p:cNvSpPr/>
          <p:nvPr/>
        </p:nvSpPr>
        <p:spPr>
          <a:xfrm flipH="1">
            <a:off x="7883601" y="72891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98" name="Line"/>
          <p:cNvSpPr/>
          <p:nvPr/>
        </p:nvSpPr>
        <p:spPr>
          <a:xfrm flipH="1" flipV="1">
            <a:off x="7891914" y="7258679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99" name="Line"/>
          <p:cNvSpPr/>
          <p:nvPr/>
        </p:nvSpPr>
        <p:spPr>
          <a:xfrm flipV="1">
            <a:off x="862364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00" name="Line"/>
          <p:cNvSpPr/>
          <p:nvPr/>
        </p:nvSpPr>
        <p:spPr>
          <a:xfrm flipH="1">
            <a:off x="7874111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01" name="Line"/>
          <p:cNvSpPr/>
          <p:nvPr/>
        </p:nvSpPr>
        <p:spPr>
          <a:xfrm flipH="1" flipV="1">
            <a:off x="7882424" y="9240303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02" name="Line"/>
          <p:cNvSpPr/>
          <p:nvPr/>
        </p:nvSpPr>
        <p:spPr>
          <a:xfrm flipV="1">
            <a:off x="10411506" y="205816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03" name="Line"/>
          <p:cNvSpPr/>
          <p:nvPr/>
        </p:nvSpPr>
        <p:spPr>
          <a:xfrm flipH="1">
            <a:off x="9661969" y="243422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04" name="Line"/>
          <p:cNvSpPr/>
          <p:nvPr/>
        </p:nvSpPr>
        <p:spPr>
          <a:xfrm flipH="1" flipV="1">
            <a:off x="9657581" y="2391029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05" name="Line"/>
          <p:cNvSpPr/>
          <p:nvPr/>
        </p:nvSpPr>
        <p:spPr>
          <a:xfrm flipV="1">
            <a:off x="10402026" y="400016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06" name="Line"/>
          <p:cNvSpPr/>
          <p:nvPr/>
        </p:nvSpPr>
        <p:spPr>
          <a:xfrm flipH="1">
            <a:off x="9639789" y="4376223"/>
            <a:ext cx="1499077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07" name="Line"/>
          <p:cNvSpPr/>
          <p:nvPr/>
        </p:nvSpPr>
        <p:spPr>
          <a:xfrm flipH="1" flipV="1">
            <a:off x="9673502" y="434572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08" name="Line"/>
          <p:cNvSpPr/>
          <p:nvPr/>
        </p:nvSpPr>
        <p:spPr>
          <a:xfrm flipV="1">
            <a:off x="10425526" y="6027981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09" name="Line"/>
          <p:cNvSpPr/>
          <p:nvPr/>
        </p:nvSpPr>
        <p:spPr>
          <a:xfrm flipH="1">
            <a:off x="9675989" y="6416743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10" name="Line"/>
          <p:cNvSpPr/>
          <p:nvPr/>
        </p:nvSpPr>
        <p:spPr>
          <a:xfrm flipH="1" flipV="1">
            <a:off x="9671601" y="6373547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11" name="Line"/>
          <p:cNvSpPr/>
          <p:nvPr/>
        </p:nvSpPr>
        <p:spPr>
          <a:xfrm flipV="1">
            <a:off x="10412826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12" name="Line"/>
          <p:cNvSpPr/>
          <p:nvPr/>
        </p:nvSpPr>
        <p:spPr>
          <a:xfrm flipH="1">
            <a:off x="9663288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13" name="Line"/>
          <p:cNvSpPr/>
          <p:nvPr/>
        </p:nvSpPr>
        <p:spPr>
          <a:xfrm flipH="1" flipV="1">
            <a:off x="9671601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14" name="Line"/>
          <p:cNvSpPr/>
          <p:nvPr/>
        </p:nvSpPr>
        <p:spPr>
          <a:xfrm flipV="1">
            <a:off x="10402026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15" name="Line"/>
          <p:cNvSpPr/>
          <p:nvPr/>
        </p:nvSpPr>
        <p:spPr>
          <a:xfrm flipH="1">
            <a:off x="9652489" y="8366290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16" name="Line"/>
          <p:cNvSpPr/>
          <p:nvPr/>
        </p:nvSpPr>
        <p:spPr>
          <a:xfrm flipH="1" flipV="1">
            <a:off x="9660802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17" name="Line"/>
          <p:cNvSpPr/>
          <p:nvPr/>
        </p:nvSpPr>
        <p:spPr>
          <a:xfrm flipV="1">
            <a:off x="12191999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18" name="Line"/>
          <p:cNvSpPr/>
          <p:nvPr/>
        </p:nvSpPr>
        <p:spPr>
          <a:xfrm flipH="1">
            <a:off x="11442462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19" name="Line"/>
          <p:cNvSpPr/>
          <p:nvPr/>
        </p:nvSpPr>
        <p:spPr>
          <a:xfrm flipH="1" flipV="1">
            <a:off x="11450774" y="5287850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20" name="Line"/>
          <p:cNvSpPr/>
          <p:nvPr/>
        </p:nvSpPr>
        <p:spPr>
          <a:xfrm flipV="1">
            <a:off x="12193987" y="301048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21" name="Line"/>
          <p:cNvSpPr/>
          <p:nvPr/>
        </p:nvSpPr>
        <p:spPr>
          <a:xfrm flipH="1">
            <a:off x="11444449" y="337385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22" name="Line"/>
          <p:cNvSpPr/>
          <p:nvPr/>
        </p:nvSpPr>
        <p:spPr>
          <a:xfrm flipH="1" flipV="1">
            <a:off x="11452762" y="334335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23" name="Line"/>
          <p:cNvSpPr/>
          <p:nvPr/>
        </p:nvSpPr>
        <p:spPr>
          <a:xfrm flipV="1">
            <a:off x="12197967" y="693269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24" name="Line"/>
          <p:cNvSpPr/>
          <p:nvPr/>
        </p:nvSpPr>
        <p:spPr>
          <a:xfrm flipH="1">
            <a:off x="11448430" y="730875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25" name="Line"/>
          <p:cNvSpPr/>
          <p:nvPr/>
        </p:nvSpPr>
        <p:spPr>
          <a:xfrm flipH="1" flipV="1">
            <a:off x="11444043" y="726556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26" name="Line"/>
          <p:cNvSpPr/>
          <p:nvPr/>
        </p:nvSpPr>
        <p:spPr>
          <a:xfrm flipV="1">
            <a:off x="1219199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27" name="Line"/>
          <p:cNvSpPr/>
          <p:nvPr/>
        </p:nvSpPr>
        <p:spPr>
          <a:xfrm flipH="1">
            <a:off x="11442462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28" name="Line"/>
          <p:cNvSpPr/>
          <p:nvPr/>
        </p:nvSpPr>
        <p:spPr>
          <a:xfrm flipH="1" flipV="1">
            <a:off x="11450774" y="9240303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29" name="Line"/>
          <p:cNvSpPr/>
          <p:nvPr/>
        </p:nvSpPr>
        <p:spPr>
          <a:xfrm flipV="1">
            <a:off x="13953727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30" name="Line"/>
          <p:cNvSpPr/>
          <p:nvPr/>
        </p:nvSpPr>
        <p:spPr>
          <a:xfrm flipH="1">
            <a:off x="13204190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31" name="Line"/>
          <p:cNvSpPr/>
          <p:nvPr/>
        </p:nvSpPr>
        <p:spPr>
          <a:xfrm flipH="1" flipV="1">
            <a:off x="13212503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32" name="Line"/>
          <p:cNvSpPr/>
          <p:nvPr/>
        </p:nvSpPr>
        <p:spPr>
          <a:xfrm flipV="1">
            <a:off x="13945362" y="80156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33" name="Line"/>
          <p:cNvSpPr/>
          <p:nvPr/>
        </p:nvSpPr>
        <p:spPr>
          <a:xfrm flipH="1">
            <a:off x="13195826" y="83789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34" name="Line"/>
          <p:cNvSpPr/>
          <p:nvPr/>
        </p:nvSpPr>
        <p:spPr>
          <a:xfrm flipH="1" flipV="1">
            <a:off x="13204138" y="83484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35" name="Line"/>
          <p:cNvSpPr/>
          <p:nvPr/>
        </p:nvSpPr>
        <p:spPr>
          <a:xfrm flipV="1">
            <a:off x="13937099" y="2036286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36" name="Line"/>
          <p:cNvSpPr/>
          <p:nvPr/>
        </p:nvSpPr>
        <p:spPr>
          <a:xfrm flipH="1">
            <a:off x="13187561" y="239964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37" name="Line"/>
          <p:cNvSpPr/>
          <p:nvPr/>
        </p:nvSpPr>
        <p:spPr>
          <a:xfrm flipH="1" flipV="1">
            <a:off x="13195875" y="236915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38" name="Line"/>
          <p:cNvSpPr/>
          <p:nvPr/>
        </p:nvSpPr>
        <p:spPr>
          <a:xfrm flipV="1">
            <a:off x="1391700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39" name="Line"/>
          <p:cNvSpPr/>
          <p:nvPr/>
        </p:nvSpPr>
        <p:spPr>
          <a:xfrm flipH="1">
            <a:off x="1316746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40" name="Line"/>
          <p:cNvSpPr/>
          <p:nvPr/>
        </p:nvSpPr>
        <p:spPr>
          <a:xfrm flipH="1" flipV="1">
            <a:off x="1317578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41" name="Line"/>
          <p:cNvSpPr/>
          <p:nvPr/>
        </p:nvSpPr>
        <p:spPr>
          <a:xfrm flipV="1">
            <a:off x="13944463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42" name="Line"/>
          <p:cNvSpPr/>
          <p:nvPr/>
        </p:nvSpPr>
        <p:spPr>
          <a:xfrm flipH="1">
            <a:off x="13194925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43" name="Line"/>
          <p:cNvSpPr/>
          <p:nvPr/>
        </p:nvSpPr>
        <p:spPr>
          <a:xfrm flipH="1" flipV="1">
            <a:off x="13203239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44" name="Line"/>
          <p:cNvSpPr/>
          <p:nvPr/>
        </p:nvSpPr>
        <p:spPr>
          <a:xfrm flipV="1">
            <a:off x="15762842" y="3078255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45" name="Line"/>
          <p:cNvSpPr/>
          <p:nvPr/>
        </p:nvSpPr>
        <p:spPr>
          <a:xfrm flipH="1">
            <a:off x="15013304" y="344161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46" name="Line"/>
          <p:cNvSpPr/>
          <p:nvPr/>
        </p:nvSpPr>
        <p:spPr>
          <a:xfrm flipH="1" flipV="1">
            <a:off x="15021618" y="341112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47" name="Line"/>
          <p:cNvSpPr/>
          <p:nvPr/>
        </p:nvSpPr>
        <p:spPr>
          <a:xfrm flipV="1">
            <a:off x="15762842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48" name="Line"/>
          <p:cNvSpPr/>
          <p:nvPr/>
        </p:nvSpPr>
        <p:spPr>
          <a:xfrm flipH="1">
            <a:off x="15013304" y="54140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49" name="Line"/>
          <p:cNvSpPr/>
          <p:nvPr/>
        </p:nvSpPr>
        <p:spPr>
          <a:xfrm flipH="1" flipV="1">
            <a:off x="15008918" y="53708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50" name="Line"/>
          <p:cNvSpPr/>
          <p:nvPr/>
        </p:nvSpPr>
        <p:spPr>
          <a:xfrm flipV="1">
            <a:off x="15780740" y="6992674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51" name="Line"/>
          <p:cNvSpPr/>
          <p:nvPr/>
        </p:nvSpPr>
        <p:spPr>
          <a:xfrm flipH="1">
            <a:off x="15018502" y="739413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52" name="Line"/>
          <p:cNvSpPr/>
          <p:nvPr/>
        </p:nvSpPr>
        <p:spPr>
          <a:xfrm flipH="1" flipV="1">
            <a:off x="15014116" y="732554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53" name="Line"/>
          <p:cNvSpPr/>
          <p:nvPr/>
        </p:nvSpPr>
        <p:spPr>
          <a:xfrm flipV="1">
            <a:off x="15760716" y="897034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54" name="Line"/>
          <p:cNvSpPr/>
          <p:nvPr/>
        </p:nvSpPr>
        <p:spPr>
          <a:xfrm flipH="1">
            <a:off x="15011179" y="933371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55" name="Line"/>
          <p:cNvSpPr/>
          <p:nvPr/>
        </p:nvSpPr>
        <p:spPr>
          <a:xfrm flipH="1" flipV="1">
            <a:off x="15019492" y="930321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56" name="Line"/>
          <p:cNvSpPr/>
          <p:nvPr/>
        </p:nvSpPr>
        <p:spPr>
          <a:xfrm flipV="1">
            <a:off x="1751279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57" name="Line"/>
          <p:cNvSpPr/>
          <p:nvPr/>
        </p:nvSpPr>
        <p:spPr>
          <a:xfrm flipH="1">
            <a:off x="1676325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58" name="Line"/>
          <p:cNvSpPr/>
          <p:nvPr/>
        </p:nvSpPr>
        <p:spPr>
          <a:xfrm flipH="1" flipV="1">
            <a:off x="1677157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59" name="Line"/>
          <p:cNvSpPr/>
          <p:nvPr/>
        </p:nvSpPr>
        <p:spPr>
          <a:xfrm flipV="1">
            <a:off x="17520524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60" name="Line"/>
          <p:cNvSpPr/>
          <p:nvPr/>
        </p:nvSpPr>
        <p:spPr>
          <a:xfrm flipH="1">
            <a:off x="16770986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61" name="Line"/>
          <p:cNvSpPr/>
          <p:nvPr/>
        </p:nvSpPr>
        <p:spPr>
          <a:xfrm flipH="1" flipV="1">
            <a:off x="16779299" y="6343834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62" name="Line"/>
          <p:cNvSpPr/>
          <p:nvPr/>
        </p:nvSpPr>
        <p:spPr>
          <a:xfrm flipV="1">
            <a:off x="17512794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63" name="Line"/>
          <p:cNvSpPr/>
          <p:nvPr/>
        </p:nvSpPr>
        <p:spPr>
          <a:xfrm flipH="1">
            <a:off x="16763256" y="83662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64" name="Line"/>
          <p:cNvSpPr/>
          <p:nvPr/>
        </p:nvSpPr>
        <p:spPr>
          <a:xfrm flipH="1" flipV="1">
            <a:off x="16771570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65" name="Line"/>
          <p:cNvSpPr/>
          <p:nvPr/>
        </p:nvSpPr>
        <p:spPr>
          <a:xfrm flipV="1">
            <a:off x="19337526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66" name="Line"/>
          <p:cNvSpPr/>
          <p:nvPr/>
        </p:nvSpPr>
        <p:spPr>
          <a:xfrm flipH="1">
            <a:off x="18587988" y="53886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67" name="Line"/>
          <p:cNvSpPr/>
          <p:nvPr/>
        </p:nvSpPr>
        <p:spPr>
          <a:xfrm flipH="1" flipV="1">
            <a:off x="18596302" y="53581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68" name="Line"/>
          <p:cNvSpPr/>
          <p:nvPr/>
        </p:nvSpPr>
        <p:spPr>
          <a:xfrm flipV="1">
            <a:off x="19327305" y="699619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69" name="Line"/>
          <p:cNvSpPr/>
          <p:nvPr/>
        </p:nvSpPr>
        <p:spPr>
          <a:xfrm flipH="1">
            <a:off x="18577767" y="735956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70" name="Line"/>
          <p:cNvSpPr/>
          <p:nvPr/>
        </p:nvSpPr>
        <p:spPr>
          <a:xfrm flipH="1" flipV="1">
            <a:off x="18586081" y="732906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71" name="CORRECT!"/>
          <p:cNvSpPr txBox="1"/>
          <p:nvPr/>
        </p:nvSpPr>
        <p:spPr>
          <a:xfrm>
            <a:off x="10027005" y="6198867"/>
            <a:ext cx="4583990" cy="1572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600"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t>CORRECT!</a:t>
            </a:r>
          </a:p>
        </p:txBody>
      </p:sp>
      <p:pic>
        <p:nvPicPr>
          <p:cNvPr id="3572" name="Bridge Logo.jpeg" descr="Bridge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7855" y="10172265"/>
            <a:ext cx="5590092" cy="31444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34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1"/>
                                      </p:to>
                                    </p:set>
                                    <p:animEffect filter="image" prLst="opacity: 0.51; ">
                                      <p:cBhvr>
                                        <p:cTn id="7" dur="indefinite" fill="hold"/>
                                        <p:tgtEl>
                                          <p:spTgt spid="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6" grpId="1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4" name="Shape"/>
          <p:cNvSpPr/>
          <p:nvPr/>
        </p:nvSpPr>
        <p:spPr>
          <a:xfrm>
            <a:off x="41488" y="124291"/>
            <a:ext cx="24301023" cy="13467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75" name="Shape"/>
          <p:cNvSpPr/>
          <p:nvPr/>
        </p:nvSpPr>
        <p:spPr>
          <a:xfrm>
            <a:off x="447381" y="403922"/>
            <a:ext cx="23489238" cy="12908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76" name="Shape"/>
          <p:cNvSpPr/>
          <p:nvPr/>
        </p:nvSpPr>
        <p:spPr>
          <a:xfrm>
            <a:off x="994354" y="764612"/>
            <a:ext cx="22395292" cy="12186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rgbClr val="A9A9A9"/>
              </a:gs>
              <a:gs pos="100000">
                <a:srgbClr val="434343"/>
              </a:gs>
            </a:gsLst>
            <a:lin ang="2045158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77" name="Circle"/>
          <p:cNvSpPr/>
          <p:nvPr/>
        </p:nvSpPr>
        <p:spPr>
          <a:xfrm>
            <a:off x="2458342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78" name="Trapezium"/>
          <p:cNvSpPr/>
          <p:nvPr/>
        </p:nvSpPr>
        <p:spPr>
          <a:xfrm rot="5387459" flipH="1">
            <a:off x="2607403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79" name="Circle"/>
          <p:cNvSpPr/>
          <p:nvPr/>
        </p:nvSpPr>
        <p:spPr>
          <a:xfrm>
            <a:off x="4171835" y="687201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80" name="Circle"/>
          <p:cNvSpPr/>
          <p:nvPr/>
        </p:nvSpPr>
        <p:spPr>
          <a:xfrm>
            <a:off x="5944974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81" name="Circle"/>
          <p:cNvSpPr/>
          <p:nvPr/>
        </p:nvSpPr>
        <p:spPr>
          <a:xfrm>
            <a:off x="7704782" y="881641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82" name="Circle"/>
          <p:cNvSpPr/>
          <p:nvPr/>
        </p:nvSpPr>
        <p:spPr>
          <a:xfrm>
            <a:off x="9477921" y="9910639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83" name="Circle"/>
          <p:cNvSpPr/>
          <p:nvPr/>
        </p:nvSpPr>
        <p:spPr>
          <a:xfrm>
            <a:off x="11252437" y="108182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84" name="Circle"/>
          <p:cNvSpPr/>
          <p:nvPr/>
        </p:nvSpPr>
        <p:spPr>
          <a:xfrm>
            <a:off x="11252437" y="88121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85" name="Circle"/>
          <p:cNvSpPr/>
          <p:nvPr/>
        </p:nvSpPr>
        <p:spPr>
          <a:xfrm>
            <a:off x="11252437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86" name="Circle"/>
          <p:cNvSpPr/>
          <p:nvPr/>
        </p:nvSpPr>
        <p:spPr>
          <a:xfrm>
            <a:off x="11252437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87" name="Circle"/>
          <p:cNvSpPr/>
          <p:nvPr/>
        </p:nvSpPr>
        <p:spPr>
          <a:xfrm>
            <a:off x="11265768" y="292716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88" name="Circle"/>
          <p:cNvSpPr/>
          <p:nvPr/>
        </p:nvSpPr>
        <p:spPr>
          <a:xfrm>
            <a:off x="11265768" y="98772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89" name="Circle"/>
          <p:cNvSpPr/>
          <p:nvPr/>
        </p:nvSpPr>
        <p:spPr>
          <a:xfrm>
            <a:off x="9477921" y="1960953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90" name="Circle"/>
          <p:cNvSpPr/>
          <p:nvPr/>
        </p:nvSpPr>
        <p:spPr>
          <a:xfrm>
            <a:off x="9477921" y="3937991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91" name="Circle"/>
          <p:cNvSpPr/>
          <p:nvPr/>
        </p:nvSpPr>
        <p:spPr>
          <a:xfrm>
            <a:off x="9477921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92" name="Circle"/>
          <p:cNvSpPr/>
          <p:nvPr/>
        </p:nvSpPr>
        <p:spPr>
          <a:xfrm>
            <a:off x="9477921" y="7925545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93" name="Circle"/>
          <p:cNvSpPr/>
          <p:nvPr/>
        </p:nvSpPr>
        <p:spPr>
          <a:xfrm>
            <a:off x="7704782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94" name="Circle"/>
          <p:cNvSpPr/>
          <p:nvPr/>
        </p:nvSpPr>
        <p:spPr>
          <a:xfrm>
            <a:off x="7704782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95" name="Circle"/>
          <p:cNvSpPr/>
          <p:nvPr/>
        </p:nvSpPr>
        <p:spPr>
          <a:xfrm>
            <a:off x="7704782" y="2927167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96" name="Circle"/>
          <p:cNvSpPr/>
          <p:nvPr/>
        </p:nvSpPr>
        <p:spPr>
          <a:xfrm>
            <a:off x="5944974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97" name="Circle"/>
          <p:cNvSpPr/>
          <p:nvPr/>
        </p:nvSpPr>
        <p:spPr>
          <a:xfrm>
            <a:off x="5944974" y="5931768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98" name="Circle"/>
          <p:cNvSpPr/>
          <p:nvPr/>
        </p:nvSpPr>
        <p:spPr>
          <a:xfrm>
            <a:off x="4171835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599" name="Bridge Logo.jpeg" descr="Bridge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11" y="285831"/>
            <a:ext cx="5590092" cy="3144427"/>
          </a:xfrm>
          <a:prstGeom prst="rect">
            <a:avLst/>
          </a:prstGeom>
          <a:ln w="12700">
            <a:miter lim="400000"/>
          </a:ln>
        </p:spPr>
      </p:pic>
      <p:sp>
        <p:nvSpPr>
          <p:cNvPr id="3600" name="Circle"/>
          <p:cNvSpPr/>
          <p:nvPr/>
        </p:nvSpPr>
        <p:spPr>
          <a:xfrm>
            <a:off x="13010869" y="990661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01" name="Circle"/>
          <p:cNvSpPr/>
          <p:nvPr/>
        </p:nvSpPr>
        <p:spPr>
          <a:xfrm>
            <a:off x="13010869" y="195692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02" name="Circle"/>
          <p:cNvSpPr/>
          <p:nvPr/>
        </p:nvSpPr>
        <p:spPr>
          <a:xfrm>
            <a:off x="13010869" y="393396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03" name="Circle"/>
          <p:cNvSpPr/>
          <p:nvPr/>
        </p:nvSpPr>
        <p:spPr>
          <a:xfrm>
            <a:off x="13010869" y="592774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04" name="Circle"/>
          <p:cNvSpPr/>
          <p:nvPr/>
        </p:nvSpPr>
        <p:spPr>
          <a:xfrm>
            <a:off x="13010869" y="792151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05" name="Circle"/>
          <p:cNvSpPr/>
          <p:nvPr/>
        </p:nvSpPr>
        <p:spPr>
          <a:xfrm>
            <a:off x="14826755" y="887639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06" name="Circle"/>
          <p:cNvSpPr/>
          <p:nvPr/>
        </p:nvSpPr>
        <p:spPr>
          <a:xfrm>
            <a:off x="14826755" y="6899355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07" name="Circle"/>
          <p:cNvSpPr/>
          <p:nvPr/>
        </p:nvSpPr>
        <p:spPr>
          <a:xfrm>
            <a:off x="14826755" y="4926584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08" name="Circle"/>
          <p:cNvSpPr/>
          <p:nvPr/>
        </p:nvSpPr>
        <p:spPr>
          <a:xfrm>
            <a:off x="14826755" y="298714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09" name="Circle"/>
          <p:cNvSpPr/>
          <p:nvPr/>
        </p:nvSpPr>
        <p:spPr>
          <a:xfrm>
            <a:off x="16586562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10" name="Circle"/>
          <p:cNvSpPr/>
          <p:nvPr/>
        </p:nvSpPr>
        <p:spPr>
          <a:xfrm>
            <a:off x="16586562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11" name="Circle"/>
          <p:cNvSpPr/>
          <p:nvPr/>
        </p:nvSpPr>
        <p:spPr>
          <a:xfrm>
            <a:off x="16599196" y="5936746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12" name="Circle"/>
          <p:cNvSpPr/>
          <p:nvPr/>
        </p:nvSpPr>
        <p:spPr>
          <a:xfrm>
            <a:off x="18401073" y="6934471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13" name="Circle"/>
          <p:cNvSpPr/>
          <p:nvPr/>
        </p:nvSpPr>
        <p:spPr>
          <a:xfrm>
            <a:off x="18401073" y="4929066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14" name="Circle"/>
          <p:cNvSpPr/>
          <p:nvPr/>
        </p:nvSpPr>
        <p:spPr>
          <a:xfrm>
            <a:off x="20175588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15" name="Trapezium"/>
          <p:cNvSpPr/>
          <p:nvPr/>
        </p:nvSpPr>
        <p:spPr>
          <a:xfrm rot="5387459" flipH="1">
            <a:off x="20324650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16" name="Shape">
            <a:hlinkClick r:id="rId3" action="ppaction://hlinksldjump"/>
          </p:cNvPr>
          <p:cNvSpPr/>
          <p:nvPr/>
        </p:nvSpPr>
        <p:spPr>
          <a:xfrm>
            <a:off x="840594" y="687068"/>
            <a:ext cx="22702812" cy="12341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17" name="Line"/>
          <p:cNvSpPr/>
          <p:nvPr/>
        </p:nvSpPr>
        <p:spPr>
          <a:xfrm flipV="1">
            <a:off x="5103896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18" name="Line"/>
          <p:cNvSpPr/>
          <p:nvPr/>
        </p:nvSpPr>
        <p:spPr>
          <a:xfrm flipH="1">
            <a:off x="4354358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19" name="Line"/>
          <p:cNvSpPr/>
          <p:nvPr/>
        </p:nvSpPr>
        <p:spPr>
          <a:xfrm flipH="1" flipV="1">
            <a:off x="4362671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20" name="Line"/>
          <p:cNvSpPr/>
          <p:nvPr/>
        </p:nvSpPr>
        <p:spPr>
          <a:xfrm flipV="1">
            <a:off x="6871205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21" name="Line"/>
          <p:cNvSpPr/>
          <p:nvPr/>
        </p:nvSpPr>
        <p:spPr>
          <a:xfrm flipH="1">
            <a:off x="6121668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22" name="Line"/>
          <p:cNvSpPr/>
          <p:nvPr/>
        </p:nvSpPr>
        <p:spPr>
          <a:xfrm flipH="1" flipV="1">
            <a:off x="6129980" y="4359525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23" name="Line"/>
          <p:cNvSpPr/>
          <p:nvPr/>
        </p:nvSpPr>
        <p:spPr>
          <a:xfrm flipV="1">
            <a:off x="5095940" y="695017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24" name="Line"/>
          <p:cNvSpPr/>
          <p:nvPr/>
        </p:nvSpPr>
        <p:spPr>
          <a:xfrm flipH="1">
            <a:off x="4346403" y="731353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25" name="Line"/>
          <p:cNvSpPr/>
          <p:nvPr/>
        </p:nvSpPr>
        <p:spPr>
          <a:xfrm flipH="1" flipV="1">
            <a:off x="4354716" y="728303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26" name="Line"/>
          <p:cNvSpPr/>
          <p:nvPr/>
        </p:nvSpPr>
        <p:spPr>
          <a:xfrm flipV="1">
            <a:off x="6869080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27" name="Line"/>
          <p:cNvSpPr/>
          <p:nvPr/>
        </p:nvSpPr>
        <p:spPr>
          <a:xfrm flipH="1">
            <a:off x="6119542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28" name="Line"/>
          <p:cNvSpPr/>
          <p:nvPr/>
        </p:nvSpPr>
        <p:spPr>
          <a:xfrm flipH="1" flipV="1">
            <a:off x="6127855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29" name="Line"/>
          <p:cNvSpPr/>
          <p:nvPr/>
        </p:nvSpPr>
        <p:spPr>
          <a:xfrm flipV="1">
            <a:off x="8631013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30" name="Line"/>
          <p:cNvSpPr/>
          <p:nvPr/>
        </p:nvSpPr>
        <p:spPr>
          <a:xfrm flipH="1">
            <a:off x="7881475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31" name="Line"/>
          <p:cNvSpPr/>
          <p:nvPr/>
        </p:nvSpPr>
        <p:spPr>
          <a:xfrm flipH="1" flipV="1">
            <a:off x="7889788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32" name="Line"/>
          <p:cNvSpPr/>
          <p:nvPr/>
        </p:nvSpPr>
        <p:spPr>
          <a:xfrm flipV="1">
            <a:off x="8628887" y="301811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33" name="Line"/>
          <p:cNvSpPr/>
          <p:nvPr/>
        </p:nvSpPr>
        <p:spPr>
          <a:xfrm flipH="1">
            <a:off x="7879350" y="33814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34" name="Line"/>
          <p:cNvSpPr/>
          <p:nvPr/>
        </p:nvSpPr>
        <p:spPr>
          <a:xfrm flipH="1" flipV="1">
            <a:off x="7887662" y="3350979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35" name="Line"/>
          <p:cNvSpPr/>
          <p:nvPr/>
        </p:nvSpPr>
        <p:spPr>
          <a:xfrm flipV="1">
            <a:off x="6855886" y="801568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36" name="Line"/>
          <p:cNvSpPr/>
          <p:nvPr/>
        </p:nvSpPr>
        <p:spPr>
          <a:xfrm flipH="1">
            <a:off x="6106349" y="83790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37" name="Line"/>
          <p:cNvSpPr/>
          <p:nvPr/>
        </p:nvSpPr>
        <p:spPr>
          <a:xfrm flipH="1" flipV="1">
            <a:off x="6114662" y="83485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38" name="Line"/>
          <p:cNvSpPr/>
          <p:nvPr/>
        </p:nvSpPr>
        <p:spPr>
          <a:xfrm flipV="1">
            <a:off x="8633138" y="6925812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39" name="Line"/>
          <p:cNvSpPr/>
          <p:nvPr/>
        </p:nvSpPr>
        <p:spPr>
          <a:xfrm flipH="1">
            <a:off x="7883601" y="72891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40" name="Line"/>
          <p:cNvSpPr/>
          <p:nvPr/>
        </p:nvSpPr>
        <p:spPr>
          <a:xfrm flipH="1" flipV="1">
            <a:off x="7891914" y="7258679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41" name="Line"/>
          <p:cNvSpPr/>
          <p:nvPr/>
        </p:nvSpPr>
        <p:spPr>
          <a:xfrm flipV="1">
            <a:off x="862364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42" name="Line"/>
          <p:cNvSpPr/>
          <p:nvPr/>
        </p:nvSpPr>
        <p:spPr>
          <a:xfrm flipH="1">
            <a:off x="7874111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43" name="Line"/>
          <p:cNvSpPr/>
          <p:nvPr/>
        </p:nvSpPr>
        <p:spPr>
          <a:xfrm flipH="1" flipV="1">
            <a:off x="7882424" y="9240303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44" name="Line"/>
          <p:cNvSpPr/>
          <p:nvPr/>
        </p:nvSpPr>
        <p:spPr>
          <a:xfrm flipV="1">
            <a:off x="10411506" y="205816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45" name="Line"/>
          <p:cNvSpPr/>
          <p:nvPr/>
        </p:nvSpPr>
        <p:spPr>
          <a:xfrm flipH="1">
            <a:off x="9661969" y="243422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46" name="Line"/>
          <p:cNvSpPr/>
          <p:nvPr/>
        </p:nvSpPr>
        <p:spPr>
          <a:xfrm flipH="1" flipV="1">
            <a:off x="9657581" y="2391029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47" name="Line"/>
          <p:cNvSpPr/>
          <p:nvPr/>
        </p:nvSpPr>
        <p:spPr>
          <a:xfrm flipV="1">
            <a:off x="10402026" y="400016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48" name="Line"/>
          <p:cNvSpPr/>
          <p:nvPr/>
        </p:nvSpPr>
        <p:spPr>
          <a:xfrm flipH="1">
            <a:off x="9639789" y="4376223"/>
            <a:ext cx="1499077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49" name="Line"/>
          <p:cNvSpPr/>
          <p:nvPr/>
        </p:nvSpPr>
        <p:spPr>
          <a:xfrm flipH="1" flipV="1">
            <a:off x="9673502" y="434572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50" name="Line"/>
          <p:cNvSpPr/>
          <p:nvPr/>
        </p:nvSpPr>
        <p:spPr>
          <a:xfrm flipV="1">
            <a:off x="10425526" y="6027981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51" name="Line"/>
          <p:cNvSpPr/>
          <p:nvPr/>
        </p:nvSpPr>
        <p:spPr>
          <a:xfrm flipH="1">
            <a:off x="9675989" y="6416743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52" name="Line"/>
          <p:cNvSpPr/>
          <p:nvPr/>
        </p:nvSpPr>
        <p:spPr>
          <a:xfrm flipH="1" flipV="1">
            <a:off x="9671601" y="6373547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53" name="Line"/>
          <p:cNvSpPr/>
          <p:nvPr/>
        </p:nvSpPr>
        <p:spPr>
          <a:xfrm flipV="1">
            <a:off x="10412826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54" name="Line"/>
          <p:cNvSpPr/>
          <p:nvPr/>
        </p:nvSpPr>
        <p:spPr>
          <a:xfrm flipH="1">
            <a:off x="9663288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55" name="Line"/>
          <p:cNvSpPr/>
          <p:nvPr/>
        </p:nvSpPr>
        <p:spPr>
          <a:xfrm flipH="1" flipV="1">
            <a:off x="9671601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56" name="Line"/>
          <p:cNvSpPr/>
          <p:nvPr/>
        </p:nvSpPr>
        <p:spPr>
          <a:xfrm flipV="1">
            <a:off x="10402026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57" name="Line"/>
          <p:cNvSpPr/>
          <p:nvPr/>
        </p:nvSpPr>
        <p:spPr>
          <a:xfrm flipH="1">
            <a:off x="9652489" y="8366290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58" name="Line"/>
          <p:cNvSpPr/>
          <p:nvPr/>
        </p:nvSpPr>
        <p:spPr>
          <a:xfrm flipH="1" flipV="1">
            <a:off x="9660802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59" name="Line"/>
          <p:cNvSpPr/>
          <p:nvPr/>
        </p:nvSpPr>
        <p:spPr>
          <a:xfrm flipV="1">
            <a:off x="12191999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60" name="Line"/>
          <p:cNvSpPr/>
          <p:nvPr/>
        </p:nvSpPr>
        <p:spPr>
          <a:xfrm flipH="1">
            <a:off x="11442462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61" name="Line"/>
          <p:cNvSpPr/>
          <p:nvPr/>
        </p:nvSpPr>
        <p:spPr>
          <a:xfrm flipH="1" flipV="1">
            <a:off x="11450774" y="5287850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62" name="Line"/>
          <p:cNvSpPr/>
          <p:nvPr/>
        </p:nvSpPr>
        <p:spPr>
          <a:xfrm flipV="1">
            <a:off x="12193987" y="301048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63" name="Line"/>
          <p:cNvSpPr/>
          <p:nvPr/>
        </p:nvSpPr>
        <p:spPr>
          <a:xfrm flipH="1">
            <a:off x="11444449" y="337385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64" name="Line"/>
          <p:cNvSpPr/>
          <p:nvPr/>
        </p:nvSpPr>
        <p:spPr>
          <a:xfrm flipH="1" flipV="1">
            <a:off x="11452762" y="334335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65" name="Line"/>
          <p:cNvSpPr/>
          <p:nvPr/>
        </p:nvSpPr>
        <p:spPr>
          <a:xfrm flipV="1">
            <a:off x="12197967" y="693269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66" name="Line"/>
          <p:cNvSpPr/>
          <p:nvPr/>
        </p:nvSpPr>
        <p:spPr>
          <a:xfrm flipH="1">
            <a:off x="11448430" y="730875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67" name="Line"/>
          <p:cNvSpPr/>
          <p:nvPr/>
        </p:nvSpPr>
        <p:spPr>
          <a:xfrm flipH="1" flipV="1">
            <a:off x="11444043" y="726556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68" name="Line"/>
          <p:cNvSpPr/>
          <p:nvPr/>
        </p:nvSpPr>
        <p:spPr>
          <a:xfrm flipV="1">
            <a:off x="1219199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69" name="Line"/>
          <p:cNvSpPr/>
          <p:nvPr/>
        </p:nvSpPr>
        <p:spPr>
          <a:xfrm flipH="1">
            <a:off x="11442462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70" name="Line"/>
          <p:cNvSpPr/>
          <p:nvPr/>
        </p:nvSpPr>
        <p:spPr>
          <a:xfrm flipH="1" flipV="1">
            <a:off x="11450774" y="9240303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71" name="Line"/>
          <p:cNvSpPr/>
          <p:nvPr/>
        </p:nvSpPr>
        <p:spPr>
          <a:xfrm flipV="1">
            <a:off x="13953727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72" name="Line"/>
          <p:cNvSpPr/>
          <p:nvPr/>
        </p:nvSpPr>
        <p:spPr>
          <a:xfrm flipH="1">
            <a:off x="13204190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73" name="Line"/>
          <p:cNvSpPr/>
          <p:nvPr/>
        </p:nvSpPr>
        <p:spPr>
          <a:xfrm flipH="1" flipV="1">
            <a:off x="13212503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74" name="Line"/>
          <p:cNvSpPr/>
          <p:nvPr/>
        </p:nvSpPr>
        <p:spPr>
          <a:xfrm flipV="1">
            <a:off x="13945362" y="80156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75" name="Line"/>
          <p:cNvSpPr/>
          <p:nvPr/>
        </p:nvSpPr>
        <p:spPr>
          <a:xfrm flipH="1">
            <a:off x="13195826" y="83789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76" name="Line"/>
          <p:cNvSpPr/>
          <p:nvPr/>
        </p:nvSpPr>
        <p:spPr>
          <a:xfrm flipH="1" flipV="1">
            <a:off x="13204138" y="83484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77" name="Line"/>
          <p:cNvSpPr/>
          <p:nvPr/>
        </p:nvSpPr>
        <p:spPr>
          <a:xfrm flipV="1">
            <a:off x="13937099" y="2036286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78" name="Line"/>
          <p:cNvSpPr/>
          <p:nvPr/>
        </p:nvSpPr>
        <p:spPr>
          <a:xfrm flipH="1">
            <a:off x="13187561" y="239964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79" name="Line"/>
          <p:cNvSpPr/>
          <p:nvPr/>
        </p:nvSpPr>
        <p:spPr>
          <a:xfrm flipH="1" flipV="1">
            <a:off x="13195875" y="236915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80" name="Line"/>
          <p:cNvSpPr/>
          <p:nvPr/>
        </p:nvSpPr>
        <p:spPr>
          <a:xfrm flipV="1">
            <a:off x="1391700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81" name="Line"/>
          <p:cNvSpPr/>
          <p:nvPr/>
        </p:nvSpPr>
        <p:spPr>
          <a:xfrm flipH="1">
            <a:off x="1316746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82" name="Line"/>
          <p:cNvSpPr/>
          <p:nvPr/>
        </p:nvSpPr>
        <p:spPr>
          <a:xfrm flipH="1" flipV="1">
            <a:off x="1317578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83" name="Line"/>
          <p:cNvSpPr/>
          <p:nvPr/>
        </p:nvSpPr>
        <p:spPr>
          <a:xfrm flipV="1">
            <a:off x="13944463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84" name="Line"/>
          <p:cNvSpPr/>
          <p:nvPr/>
        </p:nvSpPr>
        <p:spPr>
          <a:xfrm flipH="1">
            <a:off x="13194925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85" name="Line"/>
          <p:cNvSpPr/>
          <p:nvPr/>
        </p:nvSpPr>
        <p:spPr>
          <a:xfrm flipH="1" flipV="1">
            <a:off x="13203239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86" name="Line"/>
          <p:cNvSpPr/>
          <p:nvPr/>
        </p:nvSpPr>
        <p:spPr>
          <a:xfrm flipV="1">
            <a:off x="15762842" y="3078255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87" name="Line"/>
          <p:cNvSpPr/>
          <p:nvPr/>
        </p:nvSpPr>
        <p:spPr>
          <a:xfrm flipH="1">
            <a:off x="15013304" y="344161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88" name="Line"/>
          <p:cNvSpPr/>
          <p:nvPr/>
        </p:nvSpPr>
        <p:spPr>
          <a:xfrm flipH="1" flipV="1">
            <a:off x="15021618" y="341112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89" name="Line"/>
          <p:cNvSpPr/>
          <p:nvPr/>
        </p:nvSpPr>
        <p:spPr>
          <a:xfrm flipV="1">
            <a:off x="15762842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90" name="Line"/>
          <p:cNvSpPr/>
          <p:nvPr/>
        </p:nvSpPr>
        <p:spPr>
          <a:xfrm flipH="1">
            <a:off x="15013304" y="54140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91" name="Line"/>
          <p:cNvSpPr/>
          <p:nvPr/>
        </p:nvSpPr>
        <p:spPr>
          <a:xfrm flipH="1" flipV="1">
            <a:off x="15008918" y="53708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92" name="Line"/>
          <p:cNvSpPr/>
          <p:nvPr/>
        </p:nvSpPr>
        <p:spPr>
          <a:xfrm flipV="1">
            <a:off x="15780740" y="6992674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93" name="Line"/>
          <p:cNvSpPr/>
          <p:nvPr/>
        </p:nvSpPr>
        <p:spPr>
          <a:xfrm flipH="1">
            <a:off x="15018502" y="739413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94" name="Line"/>
          <p:cNvSpPr/>
          <p:nvPr/>
        </p:nvSpPr>
        <p:spPr>
          <a:xfrm flipH="1" flipV="1">
            <a:off x="15014116" y="732554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95" name="Line"/>
          <p:cNvSpPr/>
          <p:nvPr/>
        </p:nvSpPr>
        <p:spPr>
          <a:xfrm flipV="1">
            <a:off x="15760716" y="897034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96" name="Line"/>
          <p:cNvSpPr/>
          <p:nvPr/>
        </p:nvSpPr>
        <p:spPr>
          <a:xfrm flipH="1">
            <a:off x="15011179" y="933371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97" name="Line"/>
          <p:cNvSpPr/>
          <p:nvPr/>
        </p:nvSpPr>
        <p:spPr>
          <a:xfrm flipH="1" flipV="1">
            <a:off x="15019492" y="930321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98" name="Line"/>
          <p:cNvSpPr/>
          <p:nvPr/>
        </p:nvSpPr>
        <p:spPr>
          <a:xfrm flipV="1">
            <a:off x="1751279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99" name="Line"/>
          <p:cNvSpPr/>
          <p:nvPr/>
        </p:nvSpPr>
        <p:spPr>
          <a:xfrm flipH="1">
            <a:off x="1676325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00" name="Line"/>
          <p:cNvSpPr/>
          <p:nvPr/>
        </p:nvSpPr>
        <p:spPr>
          <a:xfrm flipH="1" flipV="1">
            <a:off x="1677157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01" name="Line"/>
          <p:cNvSpPr/>
          <p:nvPr/>
        </p:nvSpPr>
        <p:spPr>
          <a:xfrm flipV="1">
            <a:off x="17520524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02" name="Line"/>
          <p:cNvSpPr/>
          <p:nvPr/>
        </p:nvSpPr>
        <p:spPr>
          <a:xfrm flipH="1">
            <a:off x="16770986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03" name="Line"/>
          <p:cNvSpPr/>
          <p:nvPr/>
        </p:nvSpPr>
        <p:spPr>
          <a:xfrm flipH="1" flipV="1">
            <a:off x="16779299" y="6343834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04" name="Line"/>
          <p:cNvSpPr/>
          <p:nvPr/>
        </p:nvSpPr>
        <p:spPr>
          <a:xfrm flipV="1">
            <a:off x="17512794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05" name="Line"/>
          <p:cNvSpPr/>
          <p:nvPr/>
        </p:nvSpPr>
        <p:spPr>
          <a:xfrm flipH="1">
            <a:off x="16763256" y="83662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06" name="Line"/>
          <p:cNvSpPr/>
          <p:nvPr/>
        </p:nvSpPr>
        <p:spPr>
          <a:xfrm flipH="1" flipV="1">
            <a:off x="16771570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07" name="Line"/>
          <p:cNvSpPr/>
          <p:nvPr/>
        </p:nvSpPr>
        <p:spPr>
          <a:xfrm flipV="1">
            <a:off x="19337526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08" name="Line"/>
          <p:cNvSpPr/>
          <p:nvPr/>
        </p:nvSpPr>
        <p:spPr>
          <a:xfrm flipH="1">
            <a:off x="18587988" y="53886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09" name="Line"/>
          <p:cNvSpPr/>
          <p:nvPr/>
        </p:nvSpPr>
        <p:spPr>
          <a:xfrm flipH="1" flipV="1">
            <a:off x="18596302" y="53581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10" name="Line"/>
          <p:cNvSpPr/>
          <p:nvPr/>
        </p:nvSpPr>
        <p:spPr>
          <a:xfrm flipV="1">
            <a:off x="19327305" y="699619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11" name="Line"/>
          <p:cNvSpPr/>
          <p:nvPr/>
        </p:nvSpPr>
        <p:spPr>
          <a:xfrm flipH="1">
            <a:off x="18577767" y="735956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12" name="Line"/>
          <p:cNvSpPr/>
          <p:nvPr/>
        </p:nvSpPr>
        <p:spPr>
          <a:xfrm flipH="1" flipV="1">
            <a:off x="18586081" y="732906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13" name="CORRECT!"/>
          <p:cNvSpPr txBox="1"/>
          <p:nvPr/>
        </p:nvSpPr>
        <p:spPr>
          <a:xfrm>
            <a:off x="10027005" y="6198867"/>
            <a:ext cx="4583990" cy="1572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600"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t>CORRECT!</a:t>
            </a:r>
          </a:p>
        </p:txBody>
      </p:sp>
      <p:pic>
        <p:nvPicPr>
          <p:cNvPr id="3714" name="Bridge Logo.jpeg" descr="Bridge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7855" y="10172265"/>
            <a:ext cx="5590092" cy="31444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35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1"/>
                                      </p:to>
                                    </p:set>
                                    <p:animEffect filter="image" prLst="opacity: 0.51; ">
                                      <p:cBhvr>
                                        <p:cTn id="7" dur="indefinite" fill="hold"/>
                                        <p:tgtEl>
                                          <p:spTgt spid="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8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"/>
          <p:cNvSpPr/>
          <p:nvPr/>
        </p:nvSpPr>
        <p:spPr>
          <a:xfrm>
            <a:off x="41488" y="124291"/>
            <a:ext cx="24301023" cy="13467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5" name="Shape"/>
          <p:cNvSpPr/>
          <p:nvPr/>
        </p:nvSpPr>
        <p:spPr>
          <a:xfrm>
            <a:off x="447381" y="403922"/>
            <a:ext cx="23489238" cy="12908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6" name="Shape"/>
          <p:cNvSpPr/>
          <p:nvPr/>
        </p:nvSpPr>
        <p:spPr>
          <a:xfrm>
            <a:off x="840594" y="687068"/>
            <a:ext cx="22702812" cy="12341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7" name="Shape"/>
          <p:cNvSpPr/>
          <p:nvPr/>
        </p:nvSpPr>
        <p:spPr>
          <a:xfrm>
            <a:off x="994354" y="764612"/>
            <a:ext cx="22395292" cy="12186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rgbClr val="A9A9A9"/>
              </a:gs>
              <a:gs pos="100000">
                <a:srgbClr val="434343"/>
              </a:gs>
            </a:gsLst>
            <a:lin ang="2045158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8" name="Circle"/>
          <p:cNvSpPr/>
          <p:nvPr/>
        </p:nvSpPr>
        <p:spPr>
          <a:xfrm>
            <a:off x="2458342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9" name="Trapezium"/>
          <p:cNvSpPr/>
          <p:nvPr/>
        </p:nvSpPr>
        <p:spPr>
          <a:xfrm rot="5387459" flipH="1">
            <a:off x="2607403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0" name="Circle"/>
          <p:cNvSpPr/>
          <p:nvPr/>
        </p:nvSpPr>
        <p:spPr>
          <a:xfrm>
            <a:off x="4171835" y="687201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1" name="Circle"/>
          <p:cNvSpPr/>
          <p:nvPr/>
        </p:nvSpPr>
        <p:spPr>
          <a:xfrm>
            <a:off x="5944974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2" name="Circle"/>
          <p:cNvSpPr/>
          <p:nvPr/>
        </p:nvSpPr>
        <p:spPr>
          <a:xfrm>
            <a:off x="7704782" y="881641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3" name="Circle"/>
          <p:cNvSpPr/>
          <p:nvPr/>
        </p:nvSpPr>
        <p:spPr>
          <a:xfrm>
            <a:off x="9477921" y="9910639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4" name="Circle"/>
          <p:cNvSpPr/>
          <p:nvPr/>
        </p:nvSpPr>
        <p:spPr>
          <a:xfrm>
            <a:off x="11252437" y="108182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5" name="Circle"/>
          <p:cNvSpPr/>
          <p:nvPr/>
        </p:nvSpPr>
        <p:spPr>
          <a:xfrm>
            <a:off x="11252437" y="88121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6" name="Circle"/>
          <p:cNvSpPr/>
          <p:nvPr/>
        </p:nvSpPr>
        <p:spPr>
          <a:xfrm>
            <a:off x="11252437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7" name="Circle"/>
          <p:cNvSpPr/>
          <p:nvPr/>
        </p:nvSpPr>
        <p:spPr>
          <a:xfrm>
            <a:off x="11252437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8" name="Circle"/>
          <p:cNvSpPr/>
          <p:nvPr/>
        </p:nvSpPr>
        <p:spPr>
          <a:xfrm>
            <a:off x="11265768" y="292716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9" name="Circle"/>
          <p:cNvSpPr/>
          <p:nvPr/>
        </p:nvSpPr>
        <p:spPr>
          <a:xfrm>
            <a:off x="11265768" y="98772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0" name="Circle"/>
          <p:cNvSpPr/>
          <p:nvPr/>
        </p:nvSpPr>
        <p:spPr>
          <a:xfrm>
            <a:off x="9477921" y="1960953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1" name="Circle"/>
          <p:cNvSpPr/>
          <p:nvPr/>
        </p:nvSpPr>
        <p:spPr>
          <a:xfrm>
            <a:off x="9477921" y="3937991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2" name="Circle"/>
          <p:cNvSpPr/>
          <p:nvPr/>
        </p:nvSpPr>
        <p:spPr>
          <a:xfrm>
            <a:off x="9477921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3" name="Circle"/>
          <p:cNvSpPr/>
          <p:nvPr/>
        </p:nvSpPr>
        <p:spPr>
          <a:xfrm>
            <a:off x="9477921" y="7925545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4" name="Circle"/>
          <p:cNvSpPr/>
          <p:nvPr/>
        </p:nvSpPr>
        <p:spPr>
          <a:xfrm>
            <a:off x="7704782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5" name="Circle"/>
          <p:cNvSpPr/>
          <p:nvPr/>
        </p:nvSpPr>
        <p:spPr>
          <a:xfrm>
            <a:off x="7704782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6" name="Circle"/>
          <p:cNvSpPr/>
          <p:nvPr/>
        </p:nvSpPr>
        <p:spPr>
          <a:xfrm>
            <a:off x="7704782" y="2927167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7" name="Circle"/>
          <p:cNvSpPr/>
          <p:nvPr/>
        </p:nvSpPr>
        <p:spPr>
          <a:xfrm>
            <a:off x="5944974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8" name="Circle"/>
          <p:cNvSpPr/>
          <p:nvPr/>
        </p:nvSpPr>
        <p:spPr>
          <a:xfrm>
            <a:off x="5944974" y="5931768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9" name="Circle"/>
          <p:cNvSpPr/>
          <p:nvPr/>
        </p:nvSpPr>
        <p:spPr>
          <a:xfrm>
            <a:off x="4171835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20" name="Bridge Logo.jpeg" descr="Bridge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11" y="285831"/>
            <a:ext cx="5590092" cy="3144427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Circle"/>
          <p:cNvSpPr/>
          <p:nvPr/>
        </p:nvSpPr>
        <p:spPr>
          <a:xfrm>
            <a:off x="13010869" y="990661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2" name="Circle"/>
          <p:cNvSpPr/>
          <p:nvPr/>
        </p:nvSpPr>
        <p:spPr>
          <a:xfrm>
            <a:off x="13010869" y="195692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3" name="Circle"/>
          <p:cNvSpPr/>
          <p:nvPr/>
        </p:nvSpPr>
        <p:spPr>
          <a:xfrm>
            <a:off x="13010869" y="393396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4" name="Circle"/>
          <p:cNvSpPr/>
          <p:nvPr/>
        </p:nvSpPr>
        <p:spPr>
          <a:xfrm>
            <a:off x="13010869" y="592774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5" name="Circle"/>
          <p:cNvSpPr/>
          <p:nvPr/>
        </p:nvSpPr>
        <p:spPr>
          <a:xfrm>
            <a:off x="13010869" y="792151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6" name="Circle"/>
          <p:cNvSpPr/>
          <p:nvPr/>
        </p:nvSpPr>
        <p:spPr>
          <a:xfrm>
            <a:off x="14826755" y="887639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7" name="Circle"/>
          <p:cNvSpPr/>
          <p:nvPr/>
        </p:nvSpPr>
        <p:spPr>
          <a:xfrm>
            <a:off x="14826755" y="6899355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8" name="Circle"/>
          <p:cNvSpPr/>
          <p:nvPr/>
        </p:nvSpPr>
        <p:spPr>
          <a:xfrm>
            <a:off x="14826755" y="4926584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9" name="Circle"/>
          <p:cNvSpPr/>
          <p:nvPr/>
        </p:nvSpPr>
        <p:spPr>
          <a:xfrm>
            <a:off x="14826755" y="298714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0" name="Circle"/>
          <p:cNvSpPr/>
          <p:nvPr/>
        </p:nvSpPr>
        <p:spPr>
          <a:xfrm>
            <a:off x="16586562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1" name="Circle"/>
          <p:cNvSpPr/>
          <p:nvPr/>
        </p:nvSpPr>
        <p:spPr>
          <a:xfrm>
            <a:off x="16586562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2" name="Circle"/>
          <p:cNvSpPr/>
          <p:nvPr/>
        </p:nvSpPr>
        <p:spPr>
          <a:xfrm>
            <a:off x="16599196" y="5936746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3" name="Circle"/>
          <p:cNvSpPr/>
          <p:nvPr/>
        </p:nvSpPr>
        <p:spPr>
          <a:xfrm>
            <a:off x="18401073" y="6934471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4" name="Circle"/>
          <p:cNvSpPr/>
          <p:nvPr/>
        </p:nvSpPr>
        <p:spPr>
          <a:xfrm>
            <a:off x="18401073" y="4929066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5" name="Circle"/>
          <p:cNvSpPr/>
          <p:nvPr/>
        </p:nvSpPr>
        <p:spPr>
          <a:xfrm>
            <a:off x="20175588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6" name="Trapezium"/>
          <p:cNvSpPr/>
          <p:nvPr/>
        </p:nvSpPr>
        <p:spPr>
          <a:xfrm rot="5387459" flipH="1">
            <a:off x="20324650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7" name="Police"/>
          <p:cNvSpPr/>
          <p:nvPr/>
        </p:nvSpPr>
        <p:spPr>
          <a:xfrm rot="5400000">
            <a:off x="11637530" y="11045590"/>
            <a:ext cx="1108939" cy="1397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32" h="21600" extrusionOk="0">
                <a:moveTo>
                  <a:pt x="9767" y="0"/>
                </a:moveTo>
                <a:cubicBezTo>
                  <a:pt x="6398" y="2795"/>
                  <a:pt x="2476" y="800"/>
                  <a:pt x="2476" y="800"/>
                </a:cubicBezTo>
                <a:lnTo>
                  <a:pt x="0" y="2971"/>
                </a:lnTo>
                <a:cubicBezTo>
                  <a:pt x="0" y="2971"/>
                  <a:pt x="2619" y="6127"/>
                  <a:pt x="818" y="10934"/>
                </a:cubicBezTo>
                <a:cubicBezTo>
                  <a:pt x="-1033" y="15873"/>
                  <a:pt x="698" y="18821"/>
                  <a:pt x="5978" y="20170"/>
                </a:cubicBezTo>
                <a:cubicBezTo>
                  <a:pt x="7959" y="20676"/>
                  <a:pt x="9107" y="21175"/>
                  <a:pt x="9767" y="21600"/>
                </a:cubicBezTo>
                <a:cubicBezTo>
                  <a:pt x="10427" y="21175"/>
                  <a:pt x="11575" y="20676"/>
                  <a:pt x="13556" y="20170"/>
                </a:cubicBezTo>
                <a:cubicBezTo>
                  <a:pt x="18836" y="18821"/>
                  <a:pt x="20567" y="15873"/>
                  <a:pt x="18716" y="10934"/>
                </a:cubicBezTo>
                <a:cubicBezTo>
                  <a:pt x="16915" y="6127"/>
                  <a:pt x="19532" y="2971"/>
                  <a:pt x="19532" y="2971"/>
                </a:cubicBezTo>
                <a:lnTo>
                  <a:pt x="17058" y="800"/>
                </a:lnTo>
                <a:cubicBezTo>
                  <a:pt x="17058" y="800"/>
                  <a:pt x="13136" y="2795"/>
                  <a:pt x="9767" y="0"/>
                </a:cubicBezTo>
                <a:close/>
                <a:moveTo>
                  <a:pt x="9767" y="8166"/>
                </a:moveTo>
                <a:lnTo>
                  <a:pt x="11276" y="10848"/>
                </a:lnTo>
                <a:lnTo>
                  <a:pt x="14651" y="11279"/>
                </a:lnTo>
                <a:lnTo>
                  <a:pt x="12209" y="13367"/>
                </a:lnTo>
                <a:lnTo>
                  <a:pt x="12784" y="16314"/>
                </a:lnTo>
                <a:lnTo>
                  <a:pt x="9767" y="14923"/>
                </a:lnTo>
                <a:lnTo>
                  <a:pt x="6750" y="16314"/>
                </a:lnTo>
                <a:lnTo>
                  <a:pt x="7325" y="13367"/>
                </a:lnTo>
                <a:lnTo>
                  <a:pt x="4883" y="11279"/>
                </a:lnTo>
                <a:lnTo>
                  <a:pt x="8258" y="10848"/>
                </a:lnTo>
                <a:lnTo>
                  <a:pt x="9767" y="8166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8" name="Police"/>
          <p:cNvSpPr/>
          <p:nvPr/>
        </p:nvSpPr>
        <p:spPr>
          <a:xfrm rot="5400000">
            <a:off x="11621692" y="1215068"/>
            <a:ext cx="1108939" cy="1397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32" h="21600" extrusionOk="0">
                <a:moveTo>
                  <a:pt x="9767" y="0"/>
                </a:moveTo>
                <a:cubicBezTo>
                  <a:pt x="6398" y="2795"/>
                  <a:pt x="2476" y="800"/>
                  <a:pt x="2476" y="800"/>
                </a:cubicBezTo>
                <a:lnTo>
                  <a:pt x="0" y="2971"/>
                </a:lnTo>
                <a:cubicBezTo>
                  <a:pt x="0" y="2971"/>
                  <a:pt x="2619" y="6127"/>
                  <a:pt x="818" y="10934"/>
                </a:cubicBezTo>
                <a:cubicBezTo>
                  <a:pt x="-1033" y="15873"/>
                  <a:pt x="698" y="18821"/>
                  <a:pt x="5978" y="20170"/>
                </a:cubicBezTo>
                <a:cubicBezTo>
                  <a:pt x="7959" y="20676"/>
                  <a:pt x="9107" y="21175"/>
                  <a:pt x="9767" y="21600"/>
                </a:cubicBezTo>
                <a:cubicBezTo>
                  <a:pt x="10427" y="21175"/>
                  <a:pt x="11575" y="20676"/>
                  <a:pt x="13556" y="20170"/>
                </a:cubicBezTo>
                <a:cubicBezTo>
                  <a:pt x="18836" y="18821"/>
                  <a:pt x="20567" y="15873"/>
                  <a:pt x="18716" y="10934"/>
                </a:cubicBezTo>
                <a:cubicBezTo>
                  <a:pt x="16915" y="6127"/>
                  <a:pt x="19532" y="2971"/>
                  <a:pt x="19532" y="2971"/>
                </a:cubicBezTo>
                <a:lnTo>
                  <a:pt x="17058" y="800"/>
                </a:lnTo>
                <a:cubicBezTo>
                  <a:pt x="17058" y="800"/>
                  <a:pt x="13136" y="2795"/>
                  <a:pt x="9767" y="0"/>
                </a:cubicBezTo>
                <a:close/>
                <a:moveTo>
                  <a:pt x="9767" y="8166"/>
                </a:moveTo>
                <a:lnTo>
                  <a:pt x="11276" y="10848"/>
                </a:lnTo>
                <a:lnTo>
                  <a:pt x="14651" y="11279"/>
                </a:lnTo>
                <a:lnTo>
                  <a:pt x="12209" y="13367"/>
                </a:lnTo>
                <a:lnTo>
                  <a:pt x="12784" y="16314"/>
                </a:lnTo>
                <a:lnTo>
                  <a:pt x="9767" y="14923"/>
                </a:lnTo>
                <a:lnTo>
                  <a:pt x="6750" y="16314"/>
                </a:lnTo>
                <a:lnTo>
                  <a:pt x="7325" y="13367"/>
                </a:lnTo>
                <a:lnTo>
                  <a:pt x="4883" y="11279"/>
                </a:lnTo>
                <a:lnTo>
                  <a:pt x="8258" y="10848"/>
                </a:lnTo>
                <a:lnTo>
                  <a:pt x="9767" y="8166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9" name="Line"/>
          <p:cNvSpPr/>
          <p:nvPr/>
        </p:nvSpPr>
        <p:spPr>
          <a:xfrm flipV="1">
            <a:off x="5103896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0" name="Line"/>
          <p:cNvSpPr/>
          <p:nvPr/>
        </p:nvSpPr>
        <p:spPr>
          <a:xfrm flipH="1">
            <a:off x="4354358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1" name="Line"/>
          <p:cNvSpPr/>
          <p:nvPr/>
        </p:nvSpPr>
        <p:spPr>
          <a:xfrm flipH="1" flipV="1">
            <a:off x="4362671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2" name="Line"/>
          <p:cNvSpPr/>
          <p:nvPr/>
        </p:nvSpPr>
        <p:spPr>
          <a:xfrm flipV="1">
            <a:off x="6871205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3" name="Line"/>
          <p:cNvSpPr/>
          <p:nvPr/>
        </p:nvSpPr>
        <p:spPr>
          <a:xfrm flipH="1">
            <a:off x="6121668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4" name="Line"/>
          <p:cNvSpPr/>
          <p:nvPr/>
        </p:nvSpPr>
        <p:spPr>
          <a:xfrm flipH="1" flipV="1">
            <a:off x="6129980" y="4359525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5" name="Line"/>
          <p:cNvSpPr/>
          <p:nvPr/>
        </p:nvSpPr>
        <p:spPr>
          <a:xfrm flipV="1">
            <a:off x="5095940" y="695017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6" name="Line"/>
          <p:cNvSpPr/>
          <p:nvPr/>
        </p:nvSpPr>
        <p:spPr>
          <a:xfrm flipH="1">
            <a:off x="4346403" y="731353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7" name="Line"/>
          <p:cNvSpPr/>
          <p:nvPr/>
        </p:nvSpPr>
        <p:spPr>
          <a:xfrm flipH="1" flipV="1">
            <a:off x="4354716" y="728303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8" name="Line"/>
          <p:cNvSpPr/>
          <p:nvPr/>
        </p:nvSpPr>
        <p:spPr>
          <a:xfrm flipV="1">
            <a:off x="6869080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9" name="Line"/>
          <p:cNvSpPr/>
          <p:nvPr/>
        </p:nvSpPr>
        <p:spPr>
          <a:xfrm flipH="1">
            <a:off x="6119542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0" name="Line"/>
          <p:cNvSpPr/>
          <p:nvPr/>
        </p:nvSpPr>
        <p:spPr>
          <a:xfrm flipH="1" flipV="1">
            <a:off x="6127855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1" name="Line"/>
          <p:cNvSpPr/>
          <p:nvPr/>
        </p:nvSpPr>
        <p:spPr>
          <a:xfrm flipV="1">
            <a:off x="8631013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2" name="Line"/>
          <p:cNvSpPr/>
          <p:nvPr/>
        </p:nvSpPr>
        <p:spPr>
          <a:xfrm flipH="1">
            <a:off x="7881475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3" name="Line"/>
          <p:cNvSpPr/>
          <p:nvPr/>
        </p:nvSpPr>
        <p:spPr>
          <a:xfrm flipH="1" flipV="1">
            <a:off x="7889788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4" name="Line"/>
          <p:cNvSpPr/>
          <p:nvPr/>
        </p:nvSpPr>
        <p:spPr>
          <a:xfrm flipV="1">
            <a:off x="8628887" y="301811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5" name="Line"/>
          <p:cNvSpPr/>
          <p:nvPr/>
        </p:nvSpPr>
        <p:spPr>
          <a:xfrm flipH="1">
            <a:off x="7879350" y="33814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6" name="Line"/>
          <p:cNvSpPr/>
          <p:nvPr/>
        </p:nvSpPr>
        <p:spPr>
          <a:xfrm flipH="1" flipV="1">
            <a:off x="7887662" y="3350979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7" name="Line"/>
          <p:cNvSpPr/>
          <p:nvPr/>
        </p:nvSpPr>
        <p:spPr>
          <a:xfrm flipV="1">
            <a:off x="6855886" y="801568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8" name="Line"/>
          <p:cNvSpPr/>
          <p:nvPr/>
        </p:nvSpPr>
        <p:spPr>
          <a:xfrm flipH="1">
            <a:off x="6106349" y="83790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59" name="Line"/>
          <p:cNvSpPr/>
          <p:nvPr/>
        </p:nvSpPr>
        <p:spPr>
          <a:xfrm flipH="1" flipV="1">
            <a:off x="6114662" y="83485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0" name="Line"/>
          <p:cNvSpPr/>
          <p:nvPr/>
        </p:nvSpPr>
        <p:spPr>
          <a:xfrm flipV="1">
            <a:off x="8633138" y="6925812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1" name="Line"/>
          <p:cNvSpPr/>
          <p:nvPr/>
        </p:nvSpPr>
        <p:spPr>
          <a:xfrm flipH="1">
            <a:off x="7883601" y="72891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2" name="Line"/>
          <p:cNvSpPr/>
          <p:nvPr/>
        </p:nvSpPr>
        <p:spPr>
          <a:xfrm flipH="1" flipV="1">
            <a:off x="7891914" y="7258679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3" name="Line"/>
          <p:cNvSpPr/>
          <p:nvPr/>
        </p:nvSpPr>
        <p:spPr>
          <a:xfrm flipV="1">
            <a:off x="862364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4" name="Line"/>
          <p:cNvSpPr/>
          <p:nvPr/>
        </p:nvSpPr>
        <p:spPr>
          <a:xfrm flipH="1">
            <a:off x="7874111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5" name="Line"/>
          <p:cNvSpPr/>
          <p:nvPr/>
        </p:nvSpPr>
        <p:spPr>
          <a:xfrm flipH="1" flipV="1">
            <a:off x="7882424" y="9240303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6" name="Line"/>
          <p:cNvSpPr/>
          <p:nvPr/>
        </p:nvSpPr>
        <p:spPr>
          <a:xfrm flipV="1">
            <a:off x="10411506" y="205816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7" name="Line"/>
          <p:cNvSpPr/>
          <p:nvPr/>
        </p:nvSpPr>
        <p:spPr>
          <a:xfrm flipH="1">
            <a:off x="9661969" y="243422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8" name="Line"/>
          <p:cNvSpPr/>
          <p:nvPr/>
        </p:nvSpPr>
        <p:spPr>
          <a:xfrm flipH="1" flipV="1">
            <a:off x="9657581" y="2391029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69" name="Line"/>
          <p:cNvSpPr/>
          <p:nvPr/>
        </p:nvSpPr>
        <p:spPr>
          <a:xfrm flipV="1">
            <a:off x="10402026" y="400016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0" name="Line"/>
          <p:cNvSpPr/>
          <p:nvPr/>
        </p:nvSpPr>
        <p:spPr>
          <a:xfrm flipH="1">
            <a:off x="9639789" y="4376223"/>
            <a:ext cx="1499077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1" name="Line"/>
          <p:cNvSpPr/>
          <p:nvPr/>
        </p:nvSpPr>
        <p:spPr>
          <a:xfrm flipH="1" flipV="1">
            <a:off x="9673502" y="434572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2" name="Line"/>
          <p:cNvSpPr/>
          <p:nvPr/>
        </p:nvSpPr>
        <p:spPr>
          <a:xfrm flipV="1">
            <a:off x="10425526" y="6027981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3" name="Line"/>
          <p:cNvSpPr/>
          <p:nvPr/>
        </p:nvSpPr>
        <p:spPr>
          <a:xfrm flipH="1">
            <a:off x="9675989" y="6416743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4" name="Line"/>
          <p:cNvSpPr/>
          <p:nvPr/>
        </p:nvSpPr>
        <p:spPr>
          <a:xfrm flipH="1" flipV="1">
            <a:off x="9671601" y="6373547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5" name="Line"/>
          <p:cNvSpPr/>
          <p:nvPr/>
        </p:nvSpPr>
        <p:spPr>
          <a:xfrm flipV="1">
            <a:off x="10412826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6" name="Line"/>
          <p:cNvSpPr/>
          <p:nvPr/>
        </p:nvSpPr>
        <p:spPr>
          <a:xfrm flipH="1">
            <a:off x="9663288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7" name="Line"/>
          <p:cNvSpPr/>
          <p:nvPr/>
        </p:nvSpPr>
        <p:spPr>
          <a:xfrm flipH="1" flipV="1">
            <a:off x="9671601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8" name="Line"/>
          <p:cNvSpPr/>
          <p:nvPr/>
        </p:nvSpPr>
        <p:spPr>
          <a:xfrm flipV="1">
            <a:off x="10402026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9" name="Line"/>
          <p:cNvSpPr/>
          <p:nvPr/>
        </p:nvSpPr>
        <p:spPr>
          <a:xfrm flipH="1">
            <a:off x="9652489" y="8366290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0" name="Line"/>
          <p:cNvSpPr/>
          <p:nvPr/>
        </p:nvSpPr>
        <p:spPr>
          <a:xfrm flipH="1" flipV="1">
            <a:off x="9660802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1" name="Line"/>
          <p:cNvSpPr/>
          <p:nvPr/>
        </p:nvSpPr>
        <p:spPr>
          <a:xfrm flipV="1">
            <a:off x="12191999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2" name="Line"/>
          <p:cNvSpPr/>
          <p:nvPr/>
        </p:nvSpPr>
        <p:spPr>
          <a:xfrm flipH="1">
            <a:off x="11442462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3" name="Line"/>
          <p:cNvSpPr/>
          <p:nvPr/>
        </p:nvSpPr>
        <p:spPr>
          <a:xfrm flipH="1" flipV="1">
            <a:off x="11450774" y="5287850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4" name="Line"/>
          <p:cNvSpPr/>
          <p:nvPr/>
        </p:nvSpPr>
        <p:spPr>
          <a:xfrm flipV="1">
            <a:off x="12193987" y="301048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5" name="Line"/>
          <p:cNvSpPr/>
          <p:nvPr/>
        </p:nvSpPr>
        <p:spPr>
          <a:xfrm flipH="1">
            <a:off x="11444449" y="337385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6" name="Line"/>
          <p:cNvSpPr/>
          <p:nvPr/>
        </p:nvSpPr>
        <p:spPr>
          <a:xfrm flipH="1" flipV="1">
            <a:off x="11452762" y="334335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7" name="Line"/>
          <p:cNvSpPr/>
          <p:nvPr/>
        </p:nvSpPr>
        <p:spPr>
          <a:xfrm flipV="1">
            <a:off x="12197967" y="693269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8" name="Line"/>
          <p:cNvSpPr/>
          <p:nvPr/>
        </p:nvSpPr>
        <p:spPr>
          <a:xfrm flipH="1">
            <a:off x="11448430" y="730875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9" name="Line"/>
          <p:cNvSpPr/>
          <p:nvPr/>
        </p:nvSpPr>
        <p:spPr>
          <a:xfrm flipH="1" flipV="1">
            <a:off x="11444043" y="726556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0" name="Line"/>
          <p:cNvSpPr/>
          <p:nvPr/>
        </p:nvSpPr>
        <p:spPr>
          <a:xfrm flipV="1">
            <a:off x="1219199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1" name="Line"/>
          <p:cNvSpPr/>
          <p:nvPr/>
        </p:nvSpPr>
        <p:spPr>
          <a:xfrm flipH="1">
            <a:off x="11442462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2" name="Line"/>
          <p:cNvSpPr/>
          <p:nvPr/>
        </p:nvSpPr>
        <p:spPr>
          <a:xfrm flipH="1" flipV="1">
            <a:off x="11450774" y="9240303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3" name="Line"/>
          <p:cNvSpPr/>
          <p:nvPr/>
        </p:nvSpPr>
        <p:spPr>
          <a:xfrm flipV="1">
            <a:off x="13953727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4" name="Line"/>
          <p:cNvSpPr/>
          <p:nvPr/>
        </p:nvSpPr>
        <p:spPr>
          <a:xfrm flipH="1">
            <a:off x="13204190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5" name="Line"/>
          <p:cNvSpPr/>
          <p:nvPr/>
        </p:nvSpPr>
        <p:spPr>
          <a:xfrm flipH="1" flipV="1">
            <a:off x="13212503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6" name="Line"/>
          <p:cNvSpPr/>
          <p:nvPr/>
        </p:nvSpPr>
        <p:spPr>
          <a:xfrm flipV="1">
            <a:off x="13945362" y="80156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7" name="Line"/>
          <p:cNvSpPr/>
          <p:nvPr/>
        </p:nvSpPr>
        <p:spPr>
          <a:xfrm flipH="1">
            <a:off x="13195826" y="83789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8" name="Line"/>
          <p:cNvSpPr/>
          <p:nvPr/>
        </p:nvSpPr>
        <p:spPr>
          <a:xfrm flipH="1" flipV="1">
            <a:off x="13204138" y="83484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9" name="Line"/>
          <p:cNvSpPr/>
          <p:nvPr/>
        </p:nvSpPr>
        <p:spPr>
          <a:xfrm flipV="1">
            <a:off x="13937099" y="2036286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0" name="Line"/>
          <p:cNvSpPr/>
          <p:nvPr/>
        </p:nvSpPr>
        <p:spPr>
          <a:xfrm flipH="1">
            <a:off x="13187561" y="239964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1" name="Line"/>
          <p:cNvSpPr/>
          <p:nvPr/>
        </p:nvSpPr>
        <p:spPr>
          <a:xfrm flipH="1" flipV="1">
            <a:off x="13195875" y="236915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2" name="Line"/>
          <p:cNvSpPr/>
          <p:nvPr/>
        </p:nvSpPr>
        <p:spPr>
          <a:xfrm flipV="1">
            <a:off x="1391700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3" name="Line"/>
          <p:cNvSpPr/>
          <p:nvPr/>
        </p:nvSpPr>
        <p:spPr>
          <a:xfrm flipH="1">
            <a:off x="1316746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4" name="Line"/>
          <p:cNvSpPr/>
          <p:nvPr/>
        </p:nvSpPr>
        <p:spPr>
          <a:xfrm flipH="1" flipV="1">
            <a:off x="1317578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5" name="Line"/>
          <p:cNvSpPr/>
          <p:nvPr/>
        </p:nvSpPr>
        <p:spPr>
          <a:xfrm flipV="1">
            <a:off x="13944463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6" name="Line"/>
          <p:cNvSpPr/>
          <p:nvPr/>
        </p:nvSpPr>
        <p:spPr>
          <a:xfrm flipH="1">
            <a:off x="13194925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7" name="Line"/>
          <p:cNvSpPr/>
          <p:nvPr/>
        </p:nvSpPr>
        <p:spPr>
          <a:xfrm flipH="1" flipV="1">
            <a:off x="13203239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8" name="Line"/>
          <p:cNvSpPr/>
          <p:nvPr/>
        </p:nvSpPr>
        <p:spPr>
          <a:xfrm flipV="1">
            <a:off x="15762842" y="3078255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9" name="Line"/>
          <p:cNvSpPr/>
          <p:nvPr/>
        </p:nvSpPr>
        <p:spPr>
          <a:xfrm flipH="1">
            <a:off x="15013304" y="344161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0" name="Line"/>
          <p:cNvSpPr/>
          <p:nvPr/>
        </p:nvSpPr>
        <p:spPr>
          <a:xfrm flipH="1" flipV="1">
            <a:off x="15021618" y="341112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1" name="Line"/>
          <p:cNvSpPr/>
          <p:nvPr/>
        </p:nvSpPr>
        <p:spPr>
          <a:xfrm flipV="1">
            <a:off x="15762842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2" name="Line"/>
          <p:cNvSpPr/>
          <p:nvPr/>
        </p:nvSpPr>
        <p:spPr>
          <a:xfrm flipH="1">
            <a:off x="15013304" y="54140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3" name="Line"/>
          <p:cNvSpPr/>
          <p:nvPr/>
        </p:nvSpPr>
        <p:spPr>
          <a:xfrm flipH="1" flipV="1">
            <a:off x="15008918" y="53708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4" name="Line"/>
          <p:cNvSpPr/>
          <p:nvPr/>
        </p:nvSpPr>
        <p:spPr>
          <a:xfrm flipV="1">
            <a:off x="15780740" y="6992674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5" name="Line"/>
          <p:cNvSpPr/>
          <p:nvPr/>
        </p:nvSpPr>
        <p:spPr>
          <a:xfrm flipH="1">
            <a:off x="15018502" y="739413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6" name="Line"/>
          <p:cNvSpPr/>
          <p:nvPr/>
        </p:nvSpPr>
        <p:spPr>
          <a:xfrm flipH="1" flipV="1">
            <a:off x="15014116" y="732554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7" name="Line"/>
          <p:cNvSpPr/>
          <p:nvPr/>
        </p:nvSpPr>
        <p:spPr>
          <a:xfrm flipV="1">
            <a:off x="15760716" y="897034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8" name="Line"/>
          <p:cNvSpPr/>
          <p:nvPr/>
        </p:nvSpPr>
        <p:spPr>
          <a:xfrm flipH="1">
            <a:off x="15011179" y="933371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9" name="Line"/>
          <p:cNvSpPr/>
          <p:nvPr/>
        </p:nvSpPr>
        <p:spPr>
          <a:xfrm flipH="1" flipV="1">
            <a:off x="15019492" y="930321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20" name="Line"/>
          <p:cNvSpPr/>
          <p:nvPr/>
        </p:nvSpPr>
        <p:spPr>
          <a:xfrm flipV="1">
            <a:off x="1751279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21" name="Line"/>
          <p:cNvSpPr/>
          <p:nvPr/>
        </p:nvSpPr>
        <p:spPr>
          <a:xfrm flipH="1">
            <a:off x="1676325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22" name="Line"/>
          <p:cNvSpPr/>
          <p:nvPr/>
        </p:nvSpPr>
        <p:spPr>
          <a:xfrm flipH="1" flipV="1">
            <a:off x="1677157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23" name="Line"/>
          <p:cNvSpPr/>
          <p:nvPr/>
        </p:nvSpPr>
        <p:spPr>
          <a:xfrm flipV="1">
            <a:off x="17520524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24" name="Line"/>
          <p:cNvSpPr/>
          <p:nvPr/>
        </p:nvSpPr>
        <p:spPr>
          <a:xfrm flipH="1">
            <a:off x="16770986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25" name="Line"/>
          <p:cNvSpPr/>
          <p:nvPr/>
        </p:nvSpPr>
        <p:spPr>
          <a:xfrm flipH="1" flipV="1">
            <a:off x="16779299" y="6343834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26" name="Line"/>
          <p:cNvSpPr/>
          <p:nvPr/>
        </p:nvSpPr>
        <p:spPr>
          <a:xfrm flipV="1">
            <a:off x="17512794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27" name="Line"/>
          <p:cNvSpPr/>
          <p:nvPr/>
        </p:nvSpPr>
        <p:spPr>
          <a:xfrm flipH="1">
            <a:off x="16763256" y="83662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28" name="Line"/>
          <p:cNvSpPr/>
          <p:nvPr/>
        </p:nvSpPr>
        <p:spPr>
          <a:xfrm flipH="1" flipV="1">
            <a:off x="16771570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29" name="Line"/>
          <p:cNvSpPr/>
          <p:nvPr/>
        </p:nvSpPr>
        <p:spPr>
          <a:xfrm flipV="1">
            <a:off x="19337526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30" name="Line"/>
          <p:cNvSpPr/>
          <p:nvPr/>
        </p:nvSpPr>
        <p:spPr>
          <a:xfrm flipH="1">
            <a:off x="18587988" y="53886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31" name="Line"/>
          <p:cNvSpPr/>
          <p:nvPr/>
        </p:nvSpPr>
        <p:spPr>
          <a:xfrm flipH="1" flipV="1">
            <a:off x="18596302" y="53581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32" name="Line"/>
          <p:cNvSpPr/>
          <p:nvPr/>
        </p:nvSpPr>
        <p:spPr>
          <a:xfrm flipV="1">
            <a:off x="19327305" y="699619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33" name="Line"/>
          <p:cNvSpPr/>
          <p:nvPr/>
        </p:nvSpPr>
        <p:spPr>
          <a:xfrm flipH="1">
            <a:off x="18577767" y="735956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34" name="Line"/>
          <p:cNvSpPr/>
          <p:nvPr/>
        </p:nvSpPr>
        <p:spPr>
          <a:xfrm flipH="1" flipV="1">
            <a:off x="18586081" y="732906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35" name="Circle"/>
          <p:cNvSpPr/>
          <p:nvPr/>
        </p:nvSpPr>
        <p:spPr>
          <a:xfrm>
            <a:off x="4185167" y="4865303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36" name="Circle"/>
          <p:cNvSpPr/>
          <p:nvPr/>
        </p:nvSpPr>
        <p:spPr>
          <a:xfrm>
            <a:off x="4164470" y="6867873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37" name="Parts of a Ukulele"/>
          <p:cNvSpPr txBox="1"/>
          <p:nvPr/>
        </p:nvSpPr>
        <p:spPr>
          <a:xfrm>
            <a:off x="16590964" y="637708"/>
            <a:ext cx="6326506" cy="124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t>Parts of a Ukulele</a:t>
            </a:r>
          </a:p>
        </p:txBody>
      </p:sp>
      <p:sp>
        <p:nvSpPr>
          <p:cNvPr id="438" name="Any item that is NOT part…"/>
          <p:cNvSpPr txBox="1"/>
          <p:nvPr/>
        </p:nvSpPr>
        <p:spPr>
          <a:xfrm>
            <a:off x="380341" y="11405659"/>
            <a:ext cx="7417095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300">
                <a:latin typeface="DIN Condensed Bold"/>
                <a:ea typeface="DIN Condensed Bold"/>
                <a:cs typeface="DIN Condensed Bold"/>
                <a:sym typeface="DIN Condensed Bold"/>
              </a:defRPr>
            </a:pPr>
            <a:r>
              <a:rPr sz="5400" dirty="0"/>
              <a:t>Any item that is </a:t>
            </a:r>
            <a:r>
              <a:rPr sz="5400" dirty="0">
                <a:solidFill>
                  <a:schemeClr val="accent5"/>
                </a:solidFill>
              </a:rPr>
              <a:t>NOT</a:t>
            </a:r>
            <a:r>
              <a:rPr sz="5400" dirty="0"/>
              <a:t> part </a:t>
            </a:r>
          </a:p>
          <a:p>
            <a:pPr>
              <a:defRPr sz="6300">
                <a:latin typeface="DIN Condensed Bold"/>
                <a:ea typeface="DIN Condensed Bold"/>
                <a:cs typeface="DIN Condensed Bold"/>
                <a:sym typeface="DIN Condensed Bold"/>
              </a:defRPr>
            </a:pPr>
            <a:r>
              <a:rPr sz="5400" dirty="0"/>
              <a:t>of a Ukulele is a </a:t>
            </a:r>
            <a:r>
              <a:rPr sz="5400" dirty="0">
                <a:solidFill>
                  <a:schemeClr val="accent5"/>
                </a:solidFill>
              </a:rPr>
              <a:t>LIE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1"/>
                                      </p:to>
                                    </p:set>
                                    <p:animEffect filter="image" prLst="opacity: 0.51; ">
                                      <p:cBhvr>
                                        <p:cTn id="7" dur="indefinite" fill="hold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" grpId="1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6" name="Shape"/>
          <p:cNvSpPr/>
          <p:nvPr/>
        </p:nvSpPr>
        <p:spPr>
          <a:xfrm>
            <a:off x="41488" y="124291"/>
            <a:ext cx="24301023" cy="13467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17" name="Shape"/>
          <p:cNvSpPr/>
          <p:nvPr/>
        </p:nvSpPr>
        <p:spPr>
          <a:xfrm>
            <a:off x="447381" y="403922"/>
            <a:ext cx="23489238" cy="12908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18" name="Shape"/>
          <p:cNvSpPr/>
          <p:nvPr/>
        </p:nvSpPr>
        <p:spPr>
          <a:xfrm>
            <a:off x="994354" y="764612"/>
            <a:ext cx="22395292" cy="12186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rgbClr val="A9A9A9"/>
              </a:gs>
              <a:gs pos="100000">
                <a:srgbClr val="434343"/>
              </a:gs>
            </a:gsLst>
            <a:lin ang="2045158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19" name="Circle"/>
          <p:cNvSpPr/>
          <p:nvPr/>
        </p:nvSpPr>
        <p:spPr>
          <a:xfrm>
            <a:off x="2458342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20" name="Trapezium"/>
          <p:cNvSpPr/>
          <p:nvPr/>
        </p:nvSpPr>
        <p:spPr>
          <a:xfrm rot="5387459" flipH="1">
            <a:off x="2607403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21" name="Circle"/>
          <p:cNvSpPr/>
          <p:nvPr/>
        </p:nvSpPr>
        <p:spPr>
          <a:xfrm>
            <a:off x="4171835" y="687201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22" name="Circle"/>
          <p:cNvSpPr/>
          <p:nvPr/>
        </p:nvSpPr>
        <p:spPr>
          <a:xfrm>
            <a:off x="5944974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23" name="Circle"/>
          <p:cNvSpPr/>
          <p:nvPr/>
        </p:nvSpPr>
        <p:spPr>
          <a:xfrm>
            <a:off x="7704782" y="881641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24" name="Circle"/>
          <p:cNvSpPr/>
          <p:nvPr/>
        </p:nvSpPr>
        <p:spPr>
          <a:xfrm>
            <a:off x="9477921" y="9910639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25" name="Circle"/>
          <p:cNvSpPr/>
          <p:nvPr/>
        </p:nvSpPr>
        <p:spPr>
          <a:xfrm>
            <a:off x="11252437" y="108182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26" name="Circle"/>
          <p:cNvSpPr/>
          <p:nvPr/>
        </p:nvSpPr>
        <p:spPr>
          <a:xfrm>
            <a:off x="11252437" y="88121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27" name="Circle"/>
          <p:cNvSpPr/>
          <p:nvPr/>
        </p:nvSpPr>
        <p:spPr>
          <a:xfrm>
            <a:off x="11252437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28" name="Circle"/>
          <p:cNvSpPr/>
          <p:nvPr/>
        </p:nvSpPr>
        <p:spPr>
          <a:xfrm>
            <a:off x="11252437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29" name="Circle"/>
          <p:cNvSpPr/>
          <p:nvPr/>
        </p:nvSpPr>
        <p:spPr>
          <a:xfrm>
            <a:off x="11265768" y="292716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30" name="Circle"/>
          <p:cNvSpPr/>
          <p:nvPr/>
        </p:nvSpPr>
        <p:spPr>
          <a:xfrm>
            <a:off x="11265768" y="98772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31" name="Circle"/>
          <p:cNvSpPr/>
          <p:nvPr/>
        </p:nvSpPr>
        <p:spPr>
          <a:xfrm>
            <a:off x="9477921" y="1960953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32" name="Circle"/>
          <p:cNvSpPr/>
          <p:nvPr/>
        </p:nvSpPr>
        <p:spPr>
          <a:xfrm>
            <a:off x="9477921" y="3937991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33" name="Circle"/>
          <p:cNvSpPr/>
          <p:nvPr/>
        </p:nvSpPr>
        <p:spPr>
          <a:xfrm>
            <a:off x="9477921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34" name="Circle"/>
          <p:cNvSpPr/>
          <p:nvPr/>
        </p:nvSpPr>
        <p:spPr>
          <a:xfrm>
            <a:off x="9477921" y="7925545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35" name="Circle"/>
          <p:cNvSpPr/>
          <p:nvPr/>
        </p:nvSpPr>
        <p:spPr>
          <a:xfrm>
            <a:off x="7704782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36" name="Circle"/>
          <p:cNvSpPr/>
          <p:nvPr/>
        </p:nvSpPr>
        <p:spPr>
          <a:xfrm>
            <a:off x="7704782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37" name="Circle"/>
          <p:cNvSpPr/>
          <p:nvPr/>
        </p:nvSpPr>
        <p:spPr>
          <a:xfrm>
            <a:off x="7704782" y="2927167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38" name="Circle"/>
          <p:cNvSpPr/>
          <p:nvPr/>
        </p:nvSpPr>
        <p:spPr>
          <a:xfrm>
            <a:off x="5944974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39" name="Circle"/>
          <p:cNvSpPr/>
          <p:nvPr/>
        </p:nvSpPr>
        <p:spPr>
          <a:xfrm>
            <a:off x="5944974" y="5931768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40" name="Circle"/>
          <p:cNvSpPr/>
          <p:nvPr/>
        </p:nvSpPr>
        <p:spPr>
          <a:xfrm>
            <a:off x="4171835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741" name="Bridge Logo.jpeg" descr="Bridge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11" y="285831"/>
            <a:ext cx="5590092" cy="3144427"/>
          </a:xfrm>
          <a:prstGeom prst="rect">
            <a:avLst/>
          </a:prstGeom>
          <a:ln w="12700">
            <a:miter lim="400000"/>
          </a:ln>
        </p:spPr>
      </p:pic>
      <p:sp>
        <p:nvSpPr>
          <p:cNvPr id="3742" name="Circle"/>
          <p:cNvSpPr/>
          <p:nvPr/>
        </p:nvSpPr>
        <p:spPr>
          <a:xfrm>
            <a:off x="13010869" y="990661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43" name="Circle"/>
          <p:cNvSpPr/>
          <p:nvPr/>
        </p:nvSpPr>
        <p:spPr>
          <a:xfrm>
            <a:off x="13010869" y="195692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44" name="Circle"/>
          <p:cNvSpPr/>
          <p:nvPr/>
        </p:nvSpPr>
        <p:spPr>
          <a:xfrm>
            <a:off x="13010869" y="393396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45" name="Circle"/>
          <p:cNvSpPr/>
          <p:nvPr/>
        </p:nvSpPr>
        <p:spPr>
          <a:xfrm>
            <a:off x="13010869" y="592774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46" name="Circle"/>
          <p:cNvSpPr/>
          <p:nvPr/>
        </p:nvSpPr>
        <p:spPr>
          <a:xfrm>
            <a:off x="13010869" y="792151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47" name="Circle"/>
          <p:cNvSpPr/>
          <p:nvPr/>
        </p:nvSpPr>
        <p:spPr>
          <a:xfrm>
            <a:off x="14826755" y="887639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48" name="Circle"/>
          <p:cNvSpPr/>
          <p:nvPr/>
        </p:nvSpPr>
        <p:spPr>
          <a:xfrm>
            <a:off x="14826755" y="6899355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49" name="Circle"/>
          <p:cNvSpPr/>
          <p:nvPr/>
        </p:nvSpPr>
        <p:spPr>
          <a:xfrm>
            <a:off x="14826755" y="4926584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50" name="Circle"/>
          <p:cNvSpPr/>
          <p:nvPr/>
        </p:nvSpPr>
        <p:spPr>
          <a:xfrm>
            <a:off x="14826755" y="298714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51" name="Circle"/>
          <p:cNvSpPr/>
          <p:nvPr/>
        </p:nvSpPr>
        <p:spPr>
          <a:xfrm>
            <a:off x="16586562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52" name="Circle"/>
          <p:cNvSpPr/>
          <p:nvPr/>
        </p:nvSpPr>
        <p:spPr>
          <a:xfrm>
            <a:off x="16586562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53" name="Circle"/>
          <p:cNvSpPr/>
          <p:nvPr/>
        </p:nvSpPr>
        <p:spPr>
          <a:xfrm>
            <a:off x="16599196" y="5936746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54" name="Circle"/>
          <p:cNvSpPr/>
          <p:nvPr/>
        </p:nvSpPr>
        <p:spPr>
          <a:xfrm>
            <a:off x="18401073" y="6934471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55" name="Circle"/>
          <p:cNvSpPr/>
          <p:nvPr/>
        </p:nvSpPr>
        <p:spPr>
          <a:xfrm>
            <a:off x="18401073" y="4929066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56" name="Circle"/>
          <p:cNvSpPr/>
          <p:nvPr/>
        </p:nvSpPr>
        <p:spPr>
          <a:xfrm>
            <a:off x="20175588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57" name="Trapezium"/>
          <p:cNvSpPr/>
          <p:nvPr/>
        </p:nvSpPr>
        <p:spPr>
          <a:xfrm rot="5387459" flipH="1">
            <a:off x="20324650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58" name="Shape">
            <a:hlinkClick r:id="rId3" action="ppaction://hlinksldjump"/>
          </p:cNvPr>
          <p:cNvSpPr/>
          <p:nvPr/>
        </p:nvSpPr>
        <p:spPr>
          <a:xfrm>
            <a:off x="840594" y="687068"/>
            <a:ext cx="22702812" cy="12341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59" name="Line"/>
          <p:cNvSpPr/>
          <p:nvPr/>
        </p:nvSpPr>
        <p:spPr>
          <a:xfrm flipV="1">
            <a:off x="5103896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60" name="Line"/>
          <p:cNvSpPr/>
          <p:nvPr/>
        </p:nvSpPr>
        <p:spPr>
          <a:xfrm flipH="1">
            <a:off x="4354358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61" name="Line"/>
          <p:cNvSpPr/>
          <p:nvPr/>
        </p:nvSpPr>
        <p:spPr>
          <a:xfrm flipH="1" flipV="1">
            <a:off x="4362671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62" name="Line"/>
          <p:cNvSpPr/>
          <p:nvPr/>
        </p:nvSpPr>
        <p:spPr>
          <a:xfrm flipV="1">
            <a:off x="6871205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63" name="Line"/>
          <p:cNvSpPr/>
          <p:nvPr/>
        </p:nvSpPr>
        <p:spPr>
          <a:xfrm flipH="1">
            <a:off x="6121668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64" name="Line"/>
          <p:cNvSpPr/>
          <p:nvPr/>
        </p:nvSpPr>
        <p:spPr>
          <a:xfrm flipH="1" flipV="1">
            <a:off x="6129980" y="4359525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65" name="Line"/>
          <p:cNvSpPr/>
          <p:nvPr/>
        </p:nvSpPr>
        <p:spPr>
          <a:xfrm flipV="1">
            <a:off x="5095940" y="695017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66" name="Line"/>
          <p:cNvSpPr/>
          <p:nvPr/>
        </p:nvSpPr>
        <p:spPr>
          <a:xfrm flipH="1">
            <a:off x="4346403" y="731353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67" name="Line"/>
          <p:cNvSpPr/>
          <p:nvPr/>
        </p:nvSpPr>
        <p:spPr>
          <a:xfrm flipH="1" flipV="1">
            <a:off x="4354716" y="728303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68" name="Line"/>
          <p:cNvSpPr/>
          <p:nvPr/>
        </p:nvSpPr>
        <p:spPr>
          <a:xfrm flipV="1">
            <a:off x="6869080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69" name="Line"/>
          <p:cNvSpPr/>
          <p:nvPr/>
        </p:nvSpPr>
        <p:spPr>
          <a:xfrm flipH="1">
            <a:off x="6119542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70" name="Line"/>
          <p:cNvSpPr/>
          <p:nvPr/>
        </p:nvSpPr>
        <p:spPr>
          <a:xfrm flipH="1" flipV="1">
            <a:off x="6127855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71" name="Line"/>
          <p:cNvSpPr/>
          <p:nvPr/>
        </p:nvSpPr>
        <p:spPr>
          <a:xfrm flipV="1">
            <a:off x="8631013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72" name="Line"/>
          <p:cNvSpPr/>
          <p:nvPr/>
        </p:nvSpPr>
        <p:spPr>
          <a:xfrm flipH="1">
            <a:off x="7881475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73" name="Line"/>
          <p:cNvSpPr/>
          <p:nvPr/>
        </p:nvSpPr>
        <p:spPr>
          <a:xfrm flipH="1" flipV="1">
            <a:off x="7889788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74" name="Line"/>
          <p:cNvSpPr/>
          <p:nvPr/>
        </p:nvSpPr>
        <p:spPr>
          <a:xfrm flipV="1">
            <a:off x="8628887" y="301811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75" name="Line"/>
          <p:cNvSpPr/>
          <p:nvPr/>
        </p:nvSpPr>
        <p:spPr>
          <a:xfrm flipH="1">
            <a:off x="7879350" y="33814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76" name="Line"/>
          <p:cNvSpPr/>
          <p:nvPr/>
        </p:nvSpPr>
        <p:spPr>
          <a:xfrm flipH="1" flipV="1">
            <a:off x="7887662" y="3350979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77" name="Line"/>
          <p:cNvSpPr/>
          <p:nvPr/>
        </p:nvSpPr>
        <p:spPr>
          <a:xfrm flipV="1">
            <a:off x="6855886" y="801568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78" name="Line"/>
          <p:cNvSpPr/>
          <p:nvPr/>
        </p:nvSpPr>
        <p:spPr>
          <a:xfrm flipH="1">
            <a:off x="6106349" y="83790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79" name="Line"/>
          <p:cNvSpPr/>
          <p:nvPr/>
        </p:nvSpPr>
        <p:spPr>
          <a:xfrm flipH="1" flipV="1">
            <a:off x="6114662" y="83485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80" name="Line"/>
          <p:cNvSpPr/>
          <p:nvPr/>
        </p:nvSpPr>
        <p:spPr>
          <a:xfrm flipV="1">
            <a:off x="8633138" y="6925812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81" name="Line"/>
          <p:cNvSpPr/>
          <p:nvPr/>
        </p:nvSpPr>
        <p:spPr>
          <a:xfrm flipH="1">
            <a:off x="7883601" y="72891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82" name="Line"/>
          <p:cNvSpPr/>
          <p:nvPr/>
        </p:nvSpPr>
        <p:spPr>
          <a:xfrm flipH="1" flipV="1">
            <a:off x="7891914" y="7258679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83" name="Line"/>
          <p:cNvSpPr/>
          <p:nvPr/>
        </p:nvSpPr>
        <p:spPr>
          <a:xfrm flipV="1">
            <a:off x="862364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84" name="Line"/>
          <p:cNvSpPr/>
          <p:nvPr/>
        </p:nvSpPr>
        <p:spPr>
          <a:xfrm flipH="1">
            <a:off x="7874111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85" name="Line"/>
          <p:cNvSpPr/>
          <p:nvPr/>
        </p:nvSpPr>
        <p:spPr>
          <a:xfrm flipH="1" flipV="1">
            <a:off x="7882424" y="9240303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86" name="Line"/>
          <p:cNvSpPr/>
          <p:nvPr/>
        </p:nvSpPr>
        <p:spPr>
          <a:xfrm flipV="1">
            <a:off x="10411506" y="205816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87" name="Line"/>
          <p:cNvSpPr/>
          <p:nvPr/>
        </p:nvSpPr>
        <p:spPr>
          <a:xfrm flipH="1">
            <a:off x="9661969" y="243422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88" name="Line"/>
          <p:cNvSpPr/>
          <p:nvPr/>
        </p:nvSpPr>
        <p:spPr>
          <a:xfrm flipH="1" flipV="1">
            <a:off x="9657581" y="2391029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89" name="Line"/>
          <p:cNvSpPr/>
          <p:nvPr/>
        </p:nvSpPr>
        <p:spPr>
          <a:xfrm flipV="1">
            <a:off x="10402026" y="400016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90" name="Line"/>
          <p:cNvSpPr/>
          <p:nvPr/>
        </p:nvSpPr>
        <p:spPr>
          <a:xfrm flipH="1">
            <a:off x="9639789" y="4376223"/>
            <a:ext cx="1499077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91" name="Line"/>
          <p:cNvSpPr/>
          <p:nvPr/>
        </p:nvSpPr>
        <p:spPr>
          <a:xfrm flipH="1" flipV="1">
            <a:off x="9673502" y="434572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92" name="Line"/>
          <p:cNvSpPr/>
          <p:nvPr/>
        </p:nvSpPr>
        <p:spPr>
          <a:xfrm flipV="1">
            <a:off x="10425526" y="6027981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93" name="Line"/>
          <p:cNvSpPr/>
          <p:nvPr/>
        </p:nvSpPr>
        <p:spPr>
          <a:xfrm flipH="1">
            <a:off x="9675989" y="6416743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94" name="Line"/>
          <p:cNvSpPr/>
          <p:nvPr/>
        </p:nvSpPr>
        <p:spPr>
          <a:xfrm flipH="1" flipV="1">
            <a:off x="9671601" y="6373547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95" name="Line"/>
          <p:cNvSpPr/>
          <p:nvPr/>
        </p:nvSpPr>
        <p:spPr>
          <a:xfrm flipV="1">
            <a:off x="10412826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96" name="Line"/>
          <p:cNvSpPr/>
          <p:nvPr/>
        </p:nvSpPr>
        <p:spPr>
          <a:xfrm flipH="1">
            <a:off x="9663288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97" name="Line"/>
          <p:cNvSpPr/>
          <p:nvPr/>
        </p:nvSpPr>
        <p:spPr>
          <a:xfrm flipH="1" flipV="1">
            <a:off x="9671601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98" name="Line"/>
          <p:cNvSpPr/>
          <p:nvPr/>
        </p:nvSpPr>
        <p:spPr>
          <a:xfrm flipV="1">
            <a:off x="10402026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799" name="Line"/>
          <p:cNvSpPr/>
          <p:nvPr/>
        </p:nvSpPr>
        <p:spPr>
          <a:xfrm flipH="1">
            <a:off x="9652489" y="8366290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00" name="Line"/>
          <p:cNvSpPr/>
          <p:nvPr/>
        </p:nvSpPr>
        <p:spPr>
          <a:xfrm flipH="1" flipV="1">
            <a:off x="9660802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01" name="Line"/>
          <p:cNvSpPr/>
          <p:nvPr/>
        </p:nvSpPr>
        <p:spPr>
          <a:xfrm flipV="1">
            <a:off x="12191999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02" name="Line"/>
          <p:cNvSpPr/>
          <p:nvPr/>
        </p:nvSpPr>
        <p:spPr>
          <a:xfrm flipH="1">
            <a:off x="11442462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03" name="Line"/>
          <p:cNvSpPr/>
          <p:nvPr/>
        </p:nvSpPr>
        <p:spPr>
          <a:xfrm flipH="1" flipV="1">
            <a:off x="11450774" y="5287850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04" name="Line"/>
          <p:cNvSpPr/>
          <p:nvPr/>
        </p:nvSpPr>
        <p:spPr>
          <a:xfrm flipV="1">
            <a:off x="12193987" y="301048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05" name="Line"/>
          <p:cNvSpPr/>
          <p:nvPr/>
        </p:nvSpPr>
        <p:spPr>
          <a:xfrm flipH="1">
            <a:off x="11444449" y="337385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06" name="Line"/>
          <p:cNvSpPr/>
          <p:nvPr/>
        </p:nvSpPr>
        <p:spPr>
          <a:xfrm flipH="1" flipV="1">
            <a:off x="11452762" y="334335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07" name="Line"/>
          <p:cNvSpPr/>
          <p:nvPr/>
        </p:nvSpPr>
        <p:spPr>
          <a:xfrm flipV="1">
            <a:off x="12197967" y="693269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08" name="Line"/>
          <p:cNvSpPr/>
          <p:nvPr/>
        </p:nvSpPr>
        <p:spPr>
          <a:xfrm flipH="1">
            <a:off x="11448430" y="730875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09" name="Line"/>
          <p:cNvSpPr/>
          <p:nvPr/>
        </p:nvSpPr>
        <p:spPr>
          <a:xfrm flipH="1" flipV="1">
            <a:off x="11444043" y="726556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10" name="Line"/>
          <p:cNvSpPr/>
          <p:nvPr/>
        </p:nvSpPr>
        <p:spPr>
          <a:xfrm flipV="1">
            <a:off x="1219199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11" name="Line"/>
          <p:cNvSpPr/>
          <p:nvPr/>
        </p:nvSpPr>
        <p:spPr>
          <a:xfrm flipH="1">
            <a:off x="11442462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12" name="Line"/>
          <p:cNvSpPr/>
          <p:nvPr/>
        </p:nvSpPr>
        <p:spPr>
          <a:xfrm flipH="1" flipV="1">
            <a:off x="11450774" y="9240303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13" name="Line"/>
          <p:cNvSpPr/>
          <p:nvPr/>
        </p:nvSpPr>
        <p:spPr>
          <a:xfrm flipV="1">
            <a:off x="13953727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14" name="Line"/>
          <p:cNvSpPr/>
          <p:nvPr/>
        </p:nvSpPr>
        <p:spPr>
          <a:xfrm flipH="1">
            <a:off x="13204190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15" name="Line"/>
          <p:cNvSpPr/>
          <p:nvPr/>
        </p:nvSpPr>
        <p:spPr>
          <a:xfrm flipH="1" flipV="1">
            <a:off x="13212503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16" name="Line"/>
          <p:cNvSpPr/>
          <p:nvPr/>
        </p:nvSpPr>
        <p:spPr>
          <a:xfrm flipV="1">
            <a:off x="13945362" y="80156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17" name="Line"/>
          <p:cNvSpPr/>
          <p:nvPr/>
        </p:nvSpPr>
        <p:spPr>
          <a:xfrm flipH="1">
            <a:off x="13195826" y="83789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18" name="Line"/>
          <p:cNvSpPr/>
          <p:nvPr/>
        </p:nvSpPr>
        <p:spPr>
          <a:xfrm flipH="1" flipV="1">
            <a:off x="13204138" y="83484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19" name="Line"/>
          <p:cNvSpPr/>
          <p:nvPr/>
        </p:nvSpPr>
        <p:spPr>
          <a:xfrm flipV="1">
            <a:off x="13937099" y="2036286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20" name="Line"/>
          <p:cNvSpPr/>
          <p:nvPr/>
        </p:nvSpPr>
        <p:spPr>
          <a:xfrm flipH="1">
            <a:off x="13187561" y="239964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21" name="Line"/>
          <p:cNvSpPr/>
          <p:nvPr/>
        </p:nvSpPr>
        <p:spPr>
          <a:xfrm flipH="1" flipV="1">
            <a:off x="13195875" y="236915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22" name="Line"/>
          <p:cNvSpPr/>
          <p:nvPr/>
        </p:nvSpPr>
        <p:spPr>
          <a:xfrm flipV="1">
            <a:off x="1391700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23" name="Line"/>
          <p:cNvSpPr/>
          <p:nvPr/>
        </p:nvSpPr>
        <p:spPr>
          <a:xfrm flipH="1">
            <a:off x="1316746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24" name="Line"/>
          <p:cNvSpPr/>
          <p:nvPr/>
        </p:nvSpPr>
        <p:spPr>
          <a:xfrm flipH="1" flipV="1">
            <a:off x="1317578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25" name="Line"/>
          <p:cNvSpPr/>
          <p:nvPr/>
        </p:nvSpPr>
        <p:spPr>
          <a:xfrm flipV="1">
            <a:off x="13944463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26" name="Line"/>
          <p:cNvSpPr/>
          <p:nvPr/>
        </p:nvSpPr>
        <p:spPr>
          <a:xfrm flipH="1">
            <a:off x="13194925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27" name="Line"/>
          <p:cNvSpPr/>
          <p:nvPr/>
        </p:nvSpPr>
        <p:spPr>
          <a:xfrm flipH="1" flipV="1">
            <a:off x="13203239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28" name="Line"/>
          <p:cNvSpPr/>
          <p:nvPr/>
        </p:nvSpPr>
        <p:spPr>
          <a:xfrm flipV="1">
            <a:off x="15762842" y="3078255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29" name="Line"/>
          <p:cNvSpPr/>
          <p:nvPr/>
        </p:nvSpPr>
        <p:spPr>
          <a:xfrm flipH="1">
            <a:off x="15013304" y="344161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30" name="Line"/>
          <p:cNvSpPr/>
          <p:nvPr/>
        </p:nvSpPr>
        <p:spPr>
          <a:xfrm flipH="1" flipV="1">
            <a:off x="15021618" y="341112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31" name="Line"/>
          <p:cNvSpPr/>
          <p:nvPr/>
        </p:nvSpPr>
        <p:spPr>
          <a:xfrm flipV="1">
            <a:off x="15762842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32" name="Line"/>
          <p:cNvSpPr/>
          <p:nvPr/>
        </p:nvSpPr>
        <p:spPr>
          <a:xfrm flipH="1">
            <a:off x="15013304" y="54140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33" name="Line"/>
          <p:cNvSpPr/>
          <p:nvPr/>
        </p:nvSpPr>
        <p:spPr>
          <a:xfrm flipH="1" flipV="1">
            <a:off x="15008918" y="53708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34" name="Line"/>
          <p:cNvSpPr/>
          <p:nvPr/>
        </p:nvSpPr>
        <p:spPr>
          <a:xfrm flipV="1">
            <a:off x="15780740" y="6992674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35" name="Line"/>
          <p:cNvSpPr/>
          <p:nvPr/>
        </p:nvSpPr>
        <p:spPr>
          <a:xfrm flipH="1">
            <a:off x="15018502" y="739413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36" name="Line"/>
          <p:cNvSpPr/>
          <p:nvPr/>
        </p:nvSpPr>
        <p:spPr>
          <a:xfrm flipH="1" flipV="1">
            <a:off x="15014116" y="732554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37" name="Line"/>
          <p:cNvSpPr/>
          <p:nvPr/>
        </p:nvSpPr>
        <p:spPr>
          <a:xfrm flipV="1">
            <a:off x="15760716" y="897034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38" name="Line"/>
          <p:cNvSpPr/>
          <p:nvPr/>
        </p:nvSpPr>
        <p:spPr>
          <a:xfrm flipH="1">
            <a:off x="15011179" y="933371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39" name="Line"/>
          <p:cNvSpPr/>
          <p:nvPr/>
        </p:nvSpPr>
        <p:spPr>
          <a:xfrm flipH="1" flipV="1">
            <a:off x="15019492" y="930321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40" name="Line"/>
          <p:cNvSpPr/>
          <p:nvPr/>
        </p:nvSpPr>
        <p:spPr>
          <a:xfrm flipV="1">
            <a:off x="1751279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41" name="Line"/>
          <p:cNvSpPr/>
          <p:nvPr/>
        </p:nvSpPr>
        <p:spPr>
          <a:xfrm flipH="1">
            <a:off x="1676325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42" name="Line"/>
          <p:cNvSpPr/>
          <p:nvPr/>
        </p:nvSpPr>
        <p:spPr>
          <a:xfrm flipH="1" flipV="1">
            <a:off x="1677157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43" name="Line"/>
          <p:cNvSpPr/>
          <p:nvPr/>
        </p:nvSpPr>
        <p:spPr>
          <a:xfrm flipV="1">
            <a:off x="17520524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44" name="Line"/>
          <p:cNvSpPr/>
          <p:nvPr/>
        </p:nvSpPr>
        <p:spPr>
          <a:xfrm flipH="1">
            <a:off x="16770986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45" name="Line"/>
          <p:cNvSpPr/>
          <p:nvPr/>
        </p:nvSpPr>
        <p:spPr>
          <a:xfrm flipH="1" flipV="1">
            <a:off x="16779299" y="6343834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46" name="Line"/>
          <p:cNvSpPr/>
          <p:nvPr/>
        </p:nvSpPr>
        <p:spPr>
          <a:xfrm flipV="1">
            <a:off x="17512794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47" name="Line"/>
          <p:cNvSpPr/>
          <p:nvPr/>
        </p:nvSpPr>
        <p:spPr>
          <a:xfrm flipH="1">
            <a:off x="16763256" y="83662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48" name="Line"/>
          <p:cNvSpPr/>
          <p:nvPr/>
        </p:nvSpPr>
        <p:spPr>
          <a:xfrm flipH="1" flipV="1">
            <a:off x="16771570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49" name="Line"/>
          <p:cNvSpPr/>
          <p:nvPr/>
        </p:nvSpPr>
        <p:spPr>
          <a:xfrm flipV="1">
            <a:off x="19337526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50" name="Line"/>
          <p:cNvSpPr/>
          <p:nvPr/>
        </p:nvSpPr>
        <p:spPr>
          <a:xfrm flipH="1">
            <a:off x="18587988" y="53886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51" name="Line"/>
          <p:cNvSpPr/>
          <p:nvPr/>
        </p:nvSpPr>
        <p:spPr>
          <a:xfrm flipH="1" flipV="1">
            <a:off x="18596302" y="53581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52" name="Line"/>
          <p:cNvSpPr/>
          <p:nvPr/>
        </p:nvSpPr>
        <p:spPr>
          <a:xfrm flipV="1">
            <a:off x="19327305" y="699619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53" name="Line"/>
          <p:cNvSpPr/>
          <p:nvPr/>
        </p:nvSpPr>
        <p:spPr>
          <a:xfrm flipH="1">
            <a:off x="18577767" y="735956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54" name="Line"/>
          <p:cNvSpPr/>
          <p:nvPr/>
        </p:nvSpPr>
        <p:spPr>
          <a:xfrm flipH="1" flipV="1">
            <a:off x="18586081" y="732906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855" name="CORRECT!"/>
          <p:cNvSpPr txBox="1"/>
          <p:nvPr/>
        </p:nvSpPr>
        <p:spPr>
          <a:xfrm>
            <a:off x="10027005" y="6198867"/>
            <a:ext cx="4583990" cy="1572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600"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t>CORRECT!</a:t>
            </a:r>
          </a:p>
        </p:txBody>
      </p:sp>
      <p:pic>
        <p:nvPicPr>
          <p:cNvPr id="3856" name="Bridge Logo.jpeg" descr="Bridge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7855" y="10172265"/>
            <a:ext cx="5590092" cy="31444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37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1"/>
                                      </p:to>
                                    </p:set>
                                    <p:animEffect filter="image" prLst="opacity: 0.51; ">
                                      <p:cBhvr>
                                        <p:cTn id="7" dur="indefinite" fill="hold"/>
                                        <p:tgtEl>
                                          <p:spTgt spid="3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0" grpId="1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8" name="Shape"/>
          <p:cNvSpPr/>
          <p:nvPr/>
        </p:nvSpPr>
        <p:spPr>
          <a:xfrm>
            <a:off x="41488" y="124291"/>
            <a:ext cx="24301023" cy="13467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59" name="Shape"/>
          <p:cNvSpPr/>
          <p:nvPr/>
        </p:nvSpPr>
        <p:spPr>
          <a:xfrm>
            <a:off x="447381" y="403922"/>
            <a:ext cx="23489238" cy="12908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60" name="Shape"/>
          <p:cNvSpPr/>
          <p:nvPr/>
        </p:nvSpPr>
        <p:spPr>
          <a:xfrm>
            <a:off x="994354" y="764612"/>
            <a:ext cx="22395292" cy="12186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rgbClr val="A9A9A9"/>
              </a:gs>
              <a:gs pos="100000">
                <a:srgbClr val="434343"/>
              </a:gs>
            </a:gsLst>
            <a:lin ang="2045158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61" name="Circle"/>
          <p:cNvSpPr/>
          <p:nvPr/>
        </p:nvSpPr>
        <p:spPr>
          <a:xfrm>
            <a:off x="2458342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62" name="Trapezium"/>
          <p:cNvSpPr/>
          <p:nvPr/>
        </p:nvSpPr>
        <p:spPr>
          <a:xfrm rot="5387459" flipH="1">
            <a:off x="2607403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63" name="Circle"/>
          <p:cNvSpPr/>
          <p:nvPr/>
        </p:nvSpPr>
        <p:spPr>
          <a:xfrm>
            <a:off x="4171835" y="687201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64" name="Circle"/>
          <p:cNvSpPr/>
          <p:nvPr/>
        </p:nvSpPr>
        <p:spPr>
          <a:xfrm>
            <a:off x="5944974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65" name="Circle"/>
          <p:cNvSpPr/>
          <p:nvPr/>
        </p:nvSpPr>
        <p:spPr>
          <a:xfrm>
            <a:off x="7704782" y="881641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66" name="Circle"/>
          <p:cNvSpPr/>
          <p:nvPr/>
        </p:nvSpPr>
        <p:spPr>
          <a:xfrm>
            <a:off x="9477921" y="9910639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67" name="Circle"/>
          <p:cNvSpPr/>
          <p:nvPr/>
        </p:nvSpPr>
        <p:spPr>
          <a:xfrm>
            <a:off x="11252437" y="108182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68" name="Circle"/>
          <p:cNvSpPr/>
          <p:nvPr/>
        </p:nvSpPr>
        <p:spPr>
          <a:xfrm>
            <a:off x="11252437" y="88121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69" name="Circle"/>
          <p:cNvSpPr/>
          <p:nvPr/>
        </p:nvSpPr>
        <p:spPr>
          <a:xfrm>
            <a:off x="11252437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70" name="Circle"/>
          <p:cNvSpPr/>
          <p:nvPr/>
        </p:nvSpPr>
        <p:spPr>
          <a:xfrm>
            <a:off x="11252437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71" name="Circle"/>
          <p:cNvSpPr/>
          <p:nvPr/>
        </p:nvSpPr>
        <p:spPr>
          <a:xfrm>
            <a:off x="11265768" y="292716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72" name="Circle"/>
          <p:cNvSpPr/>
          <p:nvPr/>
        </p:nvSpPr>
        <p:spPr>
          <a:xfrm>
            <a:off x="11265768" y="98772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73" name="Circle"/>
          <p:cNvSpPr/>
          <p:nvPr/>
        </p:nvSpPr>
        <p:spPr>
          <a:xfrm>
            <a:off x="9477921" y="1960953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74" name="Circle"/>
          <p:cNvSpPr/>
          <p:nvPr/>
        </p:nvSpPr>
        <p:spPr>
          <a:xfrm>
            <a:off x="9477921" y="3937991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75" name="Circle"/>
          <p:cNvSpPr/>
          <p:nvPr/>
        </p:nvSpPr>
        <p:spPr>
          <a:xfrm>
            <a:off x="9477921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76" name="Circle"/>
          <p:cNvSpPr/>
          <p:nvPr/>
        </p:nvSpPr>
        <p:spPr>
          <a:xfrm>
            <a:off x="9477921" y="7925545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77" name="Circle"/>
          <p:cNvSpPr/>
          <p:nvPr/>
        </p:nvSpPr>
        <p:spPr>
          <a:xfrm>
            <a:off x="7704782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78" name="Circle"/>
          <p:cNvSpPr/>
          <p:nvPr/>
        </p:nvSpPr>
        <p:spPr>
          <a:xfrm>
            <a:off x="7704782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79" name="Circle"/>
          <p:cNvSpPr/>
          <p:nvPr/>
        </p:nvSpPr>
        <p:spPr>
          <a:xfrm>
            <a:off x="7704782" y="2927167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80" name="Circle"/>
          <p:cNvSpPr/>
          <p:nvPr/>
        </p:nvSpPr>
        <p:spPr>
          <a:xfrm>
            <a:off x="5944974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81" name="Circle"/>
          <p:cNvSpPr/>
          <p:nvPr/>
        </p:nvSpPr>
        <p:spPr>
          <a:xfrm>
            <a:off x="5944974" y="5931768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82" name="Circle"/>
          <p:cNvSpPr/>
          <p:nvPr/>
        </p:nvSpPr>
        <p:spPr>
          <a:xfrm>
            <a:off x="4171835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883" name="Bridge Logo.jpeg" descr="Bridge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11" y="285831"/>
            <a:ext cx="5590092" cy="3144427"/>
          </a:xfrm>
          <a:prstGeom prst="rect">
            <a:avLst/>
          </a:prstGeom>
          <a:ln w="12700">
            <a:miter lim="400000"/>
          </a:ln>
        </p:spPr>
      </p:pic>
      <p:sp>
        <p:nvSpPr>
          <p:cNvPr id="3884" name="Circle"/>
          <p:cNvSpPr/>
          <p:nvPr/>
        </p:nvSpPr>
        <p:spPr>
          <a:xfrm>
            <a:off x="13010869" y="990661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85" name="Circle"/>
          <p:cNvSpPr/>
          <p:nvPr/>
        </p:nvSpPr>
        <p:spPr>
          <a:xfrm>
            <a:off x="13010869" y="195692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86" name="Circle"/>
          <p:cNvSpPr/>
          <p:nvPr/>
        </p:nvSpPr>
        <p:spPr>
          <a:xfrm>
            <a:off x="13010869" y="393396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87" name="Circle"/>
          <p:cNvSpPr/>
          <p:nvPr/>
        </p:nvSpPr>
        <p:spPr>
          <a:xfrm>
            <a:off x="13010869" y="592774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88" name="Circle"/>
          <p:cNvSpPr/>
          <p:nvPr/>
        </p:nvSpPr>
        <p:spPr>
          <a:xfrm>
            <a:off x="13010869" y="792151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89" name="Circle"/>
          <p:cNvSpPr/>
          <p:nvPr/>
        </p:nvSpPr>
        <p:spPr>
          <a:xfrm>
            <a:off x="14826755" y="887639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90" name="Circle"/>
          <p:cNvSpPr/>
          <p:nvPr/>
        </p:nvSpPr>
        <p:spPr>
          <a:xfrm>
            <a:off x="14826755" y="6899355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91" name="Circle"/>
          <p:cNvSpPr/>
          <p:nvPr/>
        </p:nvSpPr>
        <p:spPr>
          <a:xfrm>
            <a:off x="14826755" y="4926584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92" name="Circle"/>
          <p:cNvSpPr/>
          <p:nvPr/>
        </p:nvSpPr>
        <p:spPr>
          <a:xfrm>
            <a:off x="14826755" y="298714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93" name="Circle"/>
          <p:cNvSpPr/>
          <p:nvPr/>
        </p:nvSpPr>
        <p:spPr>
          <a:xfrm>
            <a:off x="16586562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94" name="Circle"/>
          <p:cNvSpPr/>
          <p:nvPr/>
        </p:nvSpPr>
        <p:spPr>
          <a:xfrm>
            <a:off x="16586562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95" name="Circle"/>
          <p:cNvSpPr/>
          <p:nvPr/>
        </p:nvSpPr>
        <p:spPr>
          <a:xfrm>
            <a:off x="16599196" y="5936746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96" name="Circle"/>
          <p:cNvSpPr/>
          <p:nvPr/>
        </p:nvSpPr>
        <p:spPr>
          <a:xfrm>
            <a:off x="18401073" y="6934471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97" name="Circle"/>
          <p:cNvSpPr/>
          <p:nvPr/>
        </p:nvSpPr>
        <p:spPr>
          <a:xfrm>
            <a:off x="18401073" y="4929066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98" name="Circle"/>
          <p:cNvSpPr/>
          <p:nvPr/>
        </p:nvSpPr>
        <p:spPr>
          <a:xfrm>
            <a:off x="20175588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99" name="Trapezium"/>
          <p:cNvSpPr/>
          <p:nvPr/>
        </p:nvSpPr>
        <p:spPr>
          <a:xfrm rot="5387459" flipH="1">
            <a:off x="20324650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00" name="Shape">
            <a:hlinkClick r:id="rId3" action="ppaction://hlinksldjump"/>
          </p:cNvPr>
          <p:cNvSpPr/>
          <p:nvPr/>
        </p:nvSpPr>
        <p:spPr>
          <a:xfrm>
            <a:off x="840594" y="687068"/>
            <a:ext cx="22702812" cy="12341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01" name="Line"/>
          <p:cNvSpPr/>
          <p:nvPr/>
        </p:nvSpPr>
        <p:spPr>
          <a:xfrm flipV="1">
            <a:off x="5103896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02" name="Line"/>
          <p:cNvSpPr/>
          <p:nvPr/>
        </p:nvSpPr>
        <p:spPr>
          <a:xfrm flipH="1">
            <a:off x="4354358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03" name="Line"/>
          <p:cNvSpPr/>
          <p:nvPr/>
        </p:nvSpPr>
        <p:spPr>
          <a:xfrm flipH="1" flipV="1">
            <a:off x="4362671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04" name="Line"/>
          <p:cNvSpPr/>
          <p:nvPr/>
        </p:nvSpPr>
        <p:spPr>
          <a:xfrm flipV="1">
            <a:off x="6871205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05" name="Line"/>
          <p:cNvSpPr/>
          <p:nvPr/>
        </p:nvSpPr>
        <p:spPr>
          <a:xfrm flipH="1">
            <a:off x="6121668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06" name="Line"/>
          <p:cNvSpPr/>
          <p:nvPr/>
        </p:nvSpPr>
        <p:spPr>
          <a:xfrm flipH="1" flipV="1">
            <a:off x="6129980" y="4359525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07" name="Line"/>
          <p:cNvSpPr/>
          <p:nvPr/>
        </p:nvSpPr>
        <p:spPr>
          <a:xfrm flipV="1">
            <a:off x="5095940" y="695017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08" name="Line"/>
          <p:cNvSpPr/>
          <p:nvPr/>
        </p:nvSpPr>
        <p:spPr>
          <a:xfrm flipH="1">
            <a:off x="4346403" y="731353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09" name="Line"/>
          <p:cNvSpPr/>
          <p:nvPr/>
        </p:nvSpPr>
        <p:spPr>
          <a:xfrm flipH="1" flipV="1">
            <a:off x="4354716" y="728303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10" name="Line"/>
          <p:cNvSpPr/>
          <p:nvPr/>
        </p:nvSpPr>
        <p:spPr>
          <a:xfrm flipV="1">
            <a:off x="6869080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11" name="Line"/>
          <p:cNvSpPr/>
          <p:nvPr/>
        </p:nvSpPr>
        <p:spPr>
          <a:xfrm flipH="1">
            <a:off x="6119542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12" name="Line"/>
          <p:cNvSpPr/>
          <p:nvPr/>
        </p:nvSpPr>
        <p:spPr>
          <a:xfrm flipH="1" flipV="1">
            <a:off x="6127855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13" name="Line"/>
          <p:cNvSpPr/>
          <p:nvPr/>
        </p:nvSpPr>
        <p:spPr>
          <a:xfrm flipV="1">
            <a:off x="8631013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14" name="Line"/>
          <p:cNvSpPr/>
          <p:nvPr/>
        </p:nvSpPr>
        <p:spPr>
          <a:xfrm flipH="1">
            <a:off x="7881475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15" name="Line"/>
          <p:cNvSpPr/>
          <p:nvPr/>
        </p:nvSpPr>
        <p:spPr>
          <a:xfrm flipH="1" flipV="1">
            <a:off x="7889788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16" name="Line"/>
          <p:cNvSpPr/>
          <p:nvPr/>
        </p:nvSpPr>
        <p:spPr>
          <a:xfrm flipV="1">
            <a:off x="8628887" y="301811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17" name="Line"/>
          <p:cNvSpPr/>
          <p:nvPr/>
        </p:nvSpPr>
        <p:spPr>
          <a:xfrm flipH="1">
            <a:off x="7879350" y="33814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18" name="Line"/>
          <p:cNvSpPr/>
          <p:nvPr/>
        </p:nvSpPr>
        <p:spPr>
          <a:xfrm flipH="1" flipV="1">
            <a:off x="7887662" y="3350979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19" name="Line"/>
          <p:cNvSpPr/>
          <p:nvPr/>
        </p:nvSpPr>
        <p:spPr>
          <a:xfrm flipV="1">
            <a:off x="6855886" y="801568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20" name="Line"/>
          <p:cNvSpPr/>
          <p:nvPr/>
        </p:nvSpPr>
        <p:spPr>
          <a:xfrm flipH="1">
            <a:off x="6106349" y="83790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21" name="Line"/>
          <p:cNvSpPr/>
          <p:nvPr/>
        </p:nvSpPr>
        <p:spPr>
          <a:xfrm flipH="1" flipV="1">
            <a:off x="6114662" y="83485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22" name="Line"/>
          <p:cNvSpPr/>
          <p:nvPr/>
        </p:nvSpPr>
        <p:spPr>
          <a:xfrm flipV="1">
            <a:off x="8633138" y="6925812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23" name="Line"/>
          <p:cNvSpPr/>
          <p:nvPr/>
        </p:nvSpPr>
        <p:spPr>
          <a:xfrm flipH="1">
            <a:off x="7883601" y="72891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24" name="Line"/>
          <p:cNvSpPr/>
          <p:nvPr/>
        </p:nvSpPr>
        <p:spPr>
          <a:xfrm flipH="1" flipV="1">
            <a:off x="7891914" y="7258679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25" name="Line"/>
          <p:cNvSpPr/>
          <p:nvPr/>
        </p:nvSpPr>
        <p:spPr>
          <a:xfrm flipV="1">
            <a:off x="862364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26" name="Line"/>
          <p:cNvSpPr/>
          <p:nvPr/>
        </p:nvSpPr>
        <p:spPr>
          <a:xfrm flipH="1">
            <a:off x="7874111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27" name="Line"/>
          <p:cNvSpPr/>
          <p:nvPr/>
        </p:nvSpPr>
        <p:spPr>
          <a:xfrm flipH="1" flipV="1">
            <a:off x="7882424" y="9240303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28" name="Line"/>
          <p:cNvSpPr/>
          <p:nvPr/>
        </p:nvSpPr>
        <p:spPr>
          <a:xfrm flipV="1">
            <a:off x="10411506" y="205816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29" name="Line"/>
          <p:cNvSpPr/>
          <p:nvPr/>
        </p:nvSpPr>
        <p:spPr>
          <a:xfrm flipH="1">
            <a:off x="9661969" y="243422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30" name="Line"/>
          <p:cNvSpPr/>
          <p:nvPr/>
        </p:nvSpPr>
        <p:spPr>
          <a:xfrm flipH="1" flipV="1">
            <a:off x="9657581" y="2391029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31" name="Line"/>
          <p:cNvSpPr/>
          <p:nvPr/>
        </p:nvSpPr>
        <p:spPr>
          <a:xfrm flipV="1">
            <a:off x="10402026" y="400016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32" name="Line"/>
          <p:cNvSpPr/>
          <p:nvPr/>
        </p:nvSpPr>
        <p:spPr>
          <a:xfrm flipH="1">
            <a:off x="9639789" y="4376223"/>
            <a:ext cx="1499077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33" name="Line"/>
          <p:cNvSpPr/>
          <p:nvPr/>
        </p:nvSpPr>
        <p:spPr>
          <a:xfrm flipH="1" flipV="1">
            <a:off x="9673502" y="434572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34" name="Line"/>
          <p:cNvSpPr/>
          <p:nvPr/>
        </p:nvSpPr>
        <p:spPr>
          <a:xfrm flipV="1">
            <a:off x="10425526" y="6027981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35" name="Line"/>
          <p:cNvSpPr/>
          <p:nvPr/>
        </p:nvSpPr>
        <p:spPr>
          <a:xfrm flipH="1">
            <a:off x="9675989" y="6416743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36" name="Line"/>
          <p:cNvSpPr/>
          <p:nvPr/>
        </p:nvSpPr>
        <p:spPr>
          <a:xfrm flipH="1" flipV="1">
            <a:off x="9671601" y="6373547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37" name="Line"/>
          <p:cNvSpPr/>
          <p:nvPr/>
        </p:nvSpPr>
        <p:spPr>
          <a:xfrm flipV="1">
            <a:off x="10412826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38" name="Line"/>
          <p:cNvSpPr/>
          <p:nvPr/>
        </p:nvSpPr>
        <p:spPr>
          <a:xfrm flipH="1">
            <a:off x="9663288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39" name="Line"/>
          <p:cNvSpPr/>
          <p:nvPr/>
        </p:nvSpPr>
        <p:spPr>
          <a:xfrm flipH="1" flipV="1">
            <a:off x="9671601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40" name="Line"/>
          <p:cNvSpPr/>
          <p:nvPr/>
        </p:nvSpPr>
        <p:spPr>
          <a:xfrm flipV="1">
            <a:off x="10402026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41" name="Line"/>
          <p:cNvSpPr/>
          <p:nvPr/>
        </p:nvSpPr>
        <p:spPr>
          <a:xfrm flipH="1">
            <a:off x="9652489" y="8366290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42" name="Line"/>
          <p:cNvSpPr/>
          <p:nvPr/>
        </p:nvSpPr>
        <p:spPr>
          <a:xfrm flipH="1" flipV="1">
            <a:off x="9660802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43" name="Line"/>
          <p:cNvSpPr/>
          <p:nvPr/>
        </p:nvSpPr>
        <p:spPr>
          <a:xfrm flipV="1">
            <a:off x="12191999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44" name="Line"/>
          <p:cNvSpPr/>
          <p:nvPr/>
        </p:nvSpPr>
        <p:spPr>
          <a:xfrm flipH="1">
            <a:off x="11442462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45" name="Line"/>
          <p:cNvSpPr/>
          <p:nvPr/>
        </p:nvSpPr>
        <p:spPr>
          <a:xfrm flipH="1" flipV="1">
            <a:off x="11450774" y="5287850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46" name="Line"/>
          <p:cNvSpPr/>
          <p:nvPr/>
        </p:nvSpPr>
        <p:spPr>
          <a:xfrm flipV="1">
            <a:off x="12193987" y="301048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47" name="Line"/>
          <p:cNvSpPr/>
          <p:nvPr/>
        </p:nvSpPr>
        <p:spPr>
          <a:xfrm flipH="1">
            <a:off x="11444449" y="337385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48" name="Line"/>
          <p:cNvSpPr/>
          <p:nvPr/>
        </p:nvSpPr>
        <p:spPr>
          <a:xfrm flipH="1" flipV="1">
            <a:off x="11452762" y="334335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49" name="Line"/>
          <p:cNvSpPr/>
          <p:nvPr/>
        </p:nvSpPr>
        <p:spPr>
          <a:xfrm flipV="1">
            <a:off x="12197967" y="693269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50" name="Line"/>
          <p:cNvSpPr/>
          <p:nvPr/>
        </p:nvSpPr>
        <p:spPr>
          <a:xfrm flipH="1">
            <a:off x="11448430" y="730875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51" name="Line"/>
          <p:cNvSpPr/>
          <p:nvPr/>
        </p:nvSpPr>
        <p:spPr>
          <a:xfrm flipH="1" flipV="1">
            <a:off x="11444043" y="726556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52" name="Line"/>
          <p:cNvSpPr/>
          <p:nvPr/>
        </p:nvSpPr>
        <p:spPr>
          <a:xfrm flipV="1">
            <a:off x="1219199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53" name="Line"/>
          <p:cNvSpPr/>
          <p:nvPr/>
        </p:nvSpPr>
        <p:spPr>
          <a:xfrm flipH="1">
            <a:off x="11442462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54" name="Line"/>
          <p:cNvSpPr/>
          <p:nvPr/>
        </p:nvSpPr>
        <p:spPr>
          <a:xfrm flipH="1" flipV="1">
            <a:off x="11450774" y="9240303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55" name="Line"/>
          <p:cNvSpPr/>
          <p:nvPr/>
        </p:nvSpPr>
        <p:spPr>
          <a:xfrm flipV="1">
            <a:off x="13953727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56" name="Line"/>
          <p:cNvSpPr/>
          <p:nvPr/>
        </p:nvSpPr>
        <p:spPr>
          <a:xfrm flipH="1">
            <a:off x="13204190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57" name="Line"/>
          <p:cNvSpPr/>
          <p:nvPr/>
        </p:nvSpPr>
        <p:spPr>
          <a:xfrm flipH="1" flipV="1">
            <a:off x="13212503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58" name="Line"/>
          <p:cNvSpPr/>
          <p:nvPr/>
        </p:nvSpPr>
        <p:spPr>
          <a:xfrm flipV="1">
            <a:off x="13945362" y="80156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59" name="Line"/>
          <p:cNvSpPr/>
          <p:nvPr/>
        </p:nvSpPr>
        <p:spPr>
          <a:xfrm flipH="1">
            <a:off x="13195826" y="83789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60" name="Line"/>
          <p:cNvSpPr/>
          <p:nvPr/>
        </p:nvSpPr>
        <p:spPr>
          <a:xfrm flipH="1" flipV="1">
            <a:off x="13204138" y="83484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61" name="Line"/>
          <p:cNvSpPr/>
          <p:nvPr/>
        </p:nvSpPr>
        <p:spPr>
          <a:xfrm flipV="1">
            <a:off x="13937099" y="2036286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62" name="Line"/>
          <p:cNvSpPr/>
          <p:nvPr/>
        </p:nvSpPr>
        <p:spPr>
          <a:xfrm flipH="1">
            <a:off x="13187561" y="239964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63" name="Line"/>
          <p:cNvSpPr/>
          <p:nvPr/>
        </p:nvSpPr>
        <p:spPr>
          <a:xfrm flipH="1" flipV="1">
            <a:off x="13195875" y="236915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64" name="Line"/>
          <p:cNvSpPr/>
          <p:nvPr/>
        </p:nvSpPr>
        <p:spPr>
          <a:xfrm flipV="1">
            <a:off x="1391700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65" name="Line"/>
          <p:cNvSpPr/>
          <p:nvPr/>
        </p:nvSpPr>
        <p:spPr>
          <a:xfrm flipH="1">
            <a:off x="1316746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66" name="Line"/>
          <p:cNvSpPr/>
          <p:nvPr/>
        </p:nvSpPr>
        <p:spPr>
          <a:xfrm flipH="1" flipV="1">
            <a:off x="1317578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67" name="Line"/>
          <p:cNvSpPr/>
          <p:nvPr/>
        </p:nvSpPr>
        <p:spPr>
          <a:xfrm flipV="1">
            <a:off x="13944463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68" name="Line"/>
          <p:cNvSpPr/>
          <p:nvPr/>
        </p:nvSpPr>
        <p:spPr>
          <a:xfrm flipH="1">
            <a:off x="13194925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69" name="Line"/>
          <p:cNvSpPr/>
          <p:nvPr/>
        </p:nvSpPr>
        <p:spPr>
          <a:xfrm flipH="1" flipV="1">
            <a:off x="13203239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70" name="Line"/>
          <p:cNvSpPr/>
          <p:nvPr/>
        </p:nvSpPr>
        <p:spPr>
          <a:xfrm flipV="1">
            <a:off x="15762842" y="3078255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71" name="Line"/>
          <p:cNvSpPr/>
          <p:nvPr/>
        </p:nvSpPr>
        <p:spPr>
          <a:xfrm flipH="1">
            <a:off x="15013304" y="344161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72" name="Line"/>
          <p:cNvSpPr/>
          <p:nvPr/>
        </p:nvSpPr>
        <p:spPr>
          <a:xfrm flipH="1" flipV="1">
            <a:off x="15021618" y="341112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73" name="Line"/>
          <p:cNvSpPr/>
          <p:nvPr/>
        </p:nvSpPr>
        <p:spPr>
          <a:xfrm flipV="1">
            <a:off x="15762842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74" name="Line"/>
          <p:cNvSpPr/>
          <p:nvPr/>
        </p:nvSpPr>
        <p:spPr>
          <a:xfrm flipH="1">
            <a:off x="15013304" y="54140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75" name="Line"/>
          <p:cNvSpPr/>
          <p:nvPr/>
        </p:nvSpPr>
        <p:spPr>
          <a:xfrm flipH="1" flipV="1">
            <a:off x="15008918" y="53708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76" name="Line"/>
          <p:cNvSpPr/>
          <p:nvPr/>
        </p:nvSpPr>
        <p:spPr>
          <a:xfrm flipV="1">
            <a:off x="15780740" y="6992674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77" name="Line"/>
          <p:cNvSpPr/>
          <p:nvPr/>
        </p:nvSpPr>
        <p:spPr>
          <a:xfrm flipH="1">
            <a:off x="15018502" y="739413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78" name="Line"/>
          <p:cNvSpPr/>
          <p:nvPr/>
        </p:nvSpPr>
        <p:spPr>
          <a:xfrm flipH="1" flipV="1">
            <a:off x="15014116" y="732554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79" name="Line"/>
          <p:cNvSpPr/>
          <p:nvPr/>
        </p:nvSpPr>
        <p:spPr>
          <a:xfrm flipV="1">
            <a:off x="15760716" y="897034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80" name="Line"/>
          <p:cNvSpPr/>
          <p:nvPr/>
        </p:nvSpPr>
        <p:spPr>
          <a:xfrm flipH="1">
            <a:off x="15011179" y="933371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81" name="Line"/>
          <p:cNvSpPr/>
          <p:nvPr/>
        </p:nvSpPr>
        <p:spPr>
          <a:xfrm flipH="1" flipV="1">
            <a:off x="15019492" y="930321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82" name="Line"/>
          <p:cNvSpPr/>
          <p:nvPr/>
        </p:nvSpPr>
        <p:spPr>
          <a:xfrm flipV="1">
            <a:off x="1751279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83" name="Line"/>
          <p:cNvSpPr/>
          <p:nvPr/>
        </p:nvSpPr>
        <p:spPr>
          <a:xfrm flipH="1">
            <a:off x="1676325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84" name="Line"/>
          <p:cNvSpPr/>
          <p:nvPr/>
        </p:nvSpPr>
        <p:spPr>
          <a:xfrm flipH="1" flipV="1">
            <a:off x="1677157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85" name="Line"/>
          <p:cNvSpPr/>
          <p:nvPr/>
        </p:nvSpPr>
        <p:spPr>
          <a:xfrm flipV="1">
            <a:off x="17520524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86" name="Line"/>
          <p:cNvSpPr/>
          <p:nvPr/>
        </p:nvSpPr>
        <p:spPr>
          <a:xfrm flipH="1">
            <a:off x="16770986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87" name="Line"/>
          <p:cNvSpPr/>
          <p:nvPr/>
        </p:nvSpPr>
        <p:spPr>
          <a:xfrm flipH="1" flipV="1">
            <a:off x="16779299" y="6343834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88" name="Line"/>
          <p:cNvSpPr/>
          <p:nvPr/>
        </p:nvSpPr>
        <p:spPr>
          <a:xfrm flipV="1">
            <a:off x="17512794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89" name="Line"/>
          <p:cNvSpPr/>
          <p:nvPr/>
        </p:nvSpPr>
        <p:spPr>
          <a:xfrm flipH="1">
            <a:off x="16763256" y="83662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90" name="Line"/>
          <p:cNvSpPr/>
          <p:nvPr/>
        </p:nvSpPr>
        <p:spPr>
          <a:xfrm flipH="1" flipV="1">
            <a:off x="16771570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91" name="Line"/>
          <p:cNvSpPr/>
          <p:nvPr/>
        </p:nvSpPr>
        <p:spPr>
          <a:xfrm flipV="1">
            <a:off x="19337526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92" name="Line"/>
          <p:cNvSpPr/>
          <p:nvPr/>
        </p:nvSpPr>
        <p:spPr>
          <a:xfrm flipH="1">
            <a:off x="18587988" y="53886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93" name="Line"/>
          <p:cNvSpPr/>
          <p:nvPr/>
        </p:nvSpPr>
        <p:spPr>
          <a:xfrm flipH="1" flipV="1">
            <a:off x="18596302" y="53581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94" name="Line"/>
          <p:cNvSpPr/>
          <p:nvPr/>
        </p:nvSpPr>
        <p:spPr>
          <a:xfrm flipV="1">
            <a:off x="19327305" y="699619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95" name="Line"/>
          <p:cNvSpPr/>
          <p:nvPr/>
        </p:nvSpPr>
        <p:spPr>
          <a:xfrm flipH="1">
            <a:off x="18577767" y="735956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96" name="Line"/>
          <p:cNvSpPr/>
          <p:nvPr/>
        </p:nvSpPr>
        <p:spPr>
          <a:xfrm flipH="1" flipV="1">
            <a:off x="18586081" y="732906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997" name="CORRECT!"/>
          <p:cNvSpPr txBox="1"/>
          <p:nvPr/>
        </p:nvSpPr>
        <p:spPr>
          <a:xfrm>
            <a:off x="10027005" y="6198867"/>
            <a:ext cx="4583990" cy="1572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600"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t>CORRECT!</a:t>
            </a:r>
          </a:p>
        </p:txBody>
      </p:sp>
      <p:pic>
        <p:nvPicPr>
          <p:cNvPr id="3998" name="Bridge Logo.jpeg" descr="Bridge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7855" y="10172265"/>
            <a:ext cx="5590092" cy="31444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1"/>
                                      </p:to>
                                    </p:set>
                                    <p:animEffect filter="image" prLst="opacity: 0.51; ">
                                      <p:cBhvr>
                                        <p:cTn id="7" dur="indefinite" fill="hold"/>
                                        <p:tgtEl>
                                          <p:spTgt spid="3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2" grpId="1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" name="Shape"/>
          <p:cNvSpPr/>
          <p:nvPr/>
        </p:nvSpPr>
        <p:spPr>
          <a:xfrm>
            <a:off x="41488" y="124291"/>
            <a:ext cx="24301023" cy="13467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01" name="Shape"/>
          <p:cNvSpPr/>
          <p:nvPr/>
        </p:nvSpPr>
        <p:spPr>
          <a:xfrm>
            <a:off x="447381" y="403922"/>
            <a:ext cx="23489238" cy="12908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02" name="Shape"/>
          <p:cNvSpPr/>
          <p:nvPr/>
        </p:nvSpPr>
        <p:spPr>
          <a:xfrm>
            <a:off x="994354" y="764612"/>
            <a:ext cx="22395292" cy="12186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rgbClr val="A9A9A9"/>
              </a:gs>
              <a:gs pos="100000">
                <a:srgbClr val="434343"/>
              </a:gs>
            </a:gsLst>
            <a:lin ang="2045158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03" name="Circle"/>
          <p:cNvSpPr/>
          <p:nvPr/>
        </p:nvSpPr>
        <p:spPr>
          <a:xfrm>
            <a:off x="2458342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04" name="Trapezium"/>
          <p:cNvSpPr/>
          <p:nvPr/>
        </p:nvSpPr>
        <p:spPr>
          <a:xfrm rot="5387459" flipH="1">
            <a:off x="2607403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05" name="Circle"/>
          <p:cNvSpPr/>
          <p:nvPr/>
        </p:nvSpPr>
        <p:spPr>
          <a:xfrm>
            <a:off x="4171835" y="687201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06" name="Circle"/>
          <p:cNvSpPr/>
          <p:nvPr/>
        </p:nvSpPr>
        <p:spPr>
          <a:xfrm>
            <a:off x="5944974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07" name="Circle"/>
          <p:cNvSpPr/>
          <p:nvPr/>
        </p:nvSpPr>
        <p:spPr>
          <a:xfrm>
            <a:off x="7704782" y="881641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08" name="Circle"/>
          <p:cNvSpPr/>
          <p:nvPr/>
        </p:nvSpPr>
        <p:spPr>
          <a:xfrm>
            <a:off x="9477921" y="9910639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09" name="Circle"/>
          <p:cNvSpPr/>
          <p:nvPr/>
        </p:nvSpPr>
        <p:spPr>
          <a:xfrm>
            <a:off x="11252437" y="108182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10" name="Circle"/>
          <p:cNvSpPr/>
          <p:nvPr/>
        </p:nvSpPr>
        <p:spPr>
          <a:xfrm>
            <a:off x="11252437" y="88121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11" name="Circle"/>
          <p:cNvSpPr/>
          <p:nvPr/>
        </p:nvSpPr>
        <p:spPr>
          <a:xfrm>
            <a:off x="11252437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12" name="Circle"/>
          <p:cNvSpPr/>
          <p:nvPr/>
        </p:nvSpPr>
        <p:spPr>
          <a:xfrm>
            <a:off x="11252437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13" name="Circle"/>
          <p:cNvSpPr/>
          <p:nvPr/>
        </p:nvSpPr>
        <p:spPr>
          <a:xfrm>
            <a:off x="11265768" y="292716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14" name="Circle"/>
          <p:cNvSpPr/>
          <p:nvPr/>
        </p:nvSpPr>
        <p:spPr>
          <a:xfrm>
            <a:off x="11265768" y="98772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15" name="Circle"/>
          <p:cNvSpPr/>
          <p:nvPr/>
        </p:nvSpPr>
        <p:spPr>
          <a:xfrm>
            <a:off x="9477921" y="1960953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16" name="Circle"/>
          <p:cNvSpPr/>
          <p:nvPr/>
        </p:nvSpPr>
        <p:spPr>
          <a:xfrm>
            <a:off x="9477921" y="3937991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17" name="Circle"/>
          <p:cNvSpPr/>
          <p:nvPr/>
        </p:nvSpPr>
        <p:spPr>
          <a:xfrm>
            <a:off x="9477921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18" name="Circle"/>
          <p:cNvSpPr/>
          <p:nvPr/>
        </p:nvSpPr>
        <p:spPr>
          <a:xfrm>
            <a:off x="9477921" y="7925545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19" name="Circle"/>
          <p:cNvSpPr/>
          <p:nvPr/>
        </p:nvSpPr>
        <p:spPr>
          <a:xfrm>
            <a:off x="7704782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20" name="Circle"/>
          <p:cNvSpPr/>
          <p:nvPr/>
        </p:nvSpPr>
        <p:spPr>
          <a:xfrm>
            <a:off x="7704782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21" name="Circle"/>
          <p:cNvSpPr/>
          <p:nvPr/>
        </p:nvSpPr>
        <p:spPr>
          <a:xfrm>
            <a:off x="7704782" y="2927167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22" name="Circle"/>
          <p:cNvSpPr/>
          <p:nvPr/>
        </p:nvSpPr>
        <p:spPr>
          <a:xfrm>
            <a:off x="5944974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23" name="Circle"/>
          <p:cNvSpPr/>
          <p:nvPr/>
        </p:nvSpPr>
        <p:spPr>
          <a:xfrm>
            <a:off x="5944974" y="5931768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24" name="Circle"/>
          <p:cNvSpPr/>
          <p:nvPr/>
        </p:nvSpPr>
        <p:spPr>
          <a:xfrm>
            <a:off x="4171835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4025" name="Bridge Logo.jpeg" descr="Bridge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11" y="285831"/>
            <a:ext cx="5590092" cy="3144427"/>
          </a:xfrm>
          <a:prstGeom prst="rect">
            <a:avLst/>
          </a:prstGeom>
          <a:ln w="12700">
            <a:miter lim="400000"/>
          </a:ln>
        </p:spPr>
      </p:pic>
      <p:sp>
        <p:nvSpPr>
          <p:cNvPr id="4026" name="Circle"/>
          <p:cNvSpPr/>
          <p:nvPr/>
        </p:nvSpPr>
        <p:spPr>
          <a:xfrm>
            <a:off x="13010869" y="990661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27" name="Circle"/>
          <p:cNvSpPr/>
          <p:nvPr/>
        </p:nvSpPr>
        <p:spPr>
          <a:xfrm>
            <a:off x="13010869" y="195692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28" name="Circle"/>
          <p:cNvSpPr/>
          <p:nvPr/>
        </p:nvSpPr>
        <p:spPr>
          <a:xfrm>
            <a:off x="13010869" y="393396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29" name="Circle"/>
          <p:cNvSpPr/>
          <p:nvPr/>
        </p:nvSpPr>
        <p:spPr>
          <a:xfrm>
            <a:off x="13010869" y="592774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30" name="Circle"/>
          <p:cNvSpPr/>
          <p:nvPr/>
        </p:nvSpPr>
        <p:spPr>
          <a:xfrm>
            <a:off x="13010869" y="792151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31" name="Circle"/>
          <p:cNvSpPr/>
          <p:nvPr/>
        </p:nvSpPr>
        <p:spPr>
          <a:xfrm>
            <a:off x="14826755" y="887639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32" name="Circle"/>
          <p:cNvSpPr/>
          <p:nvPr/>
        </p:nvSpPr>
        <p:spPr>
          <a:xfrm>
            <a:off x="14826755" y="6899355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33" name="Circle"/>
          <p:cNvSpPr/>
          <p:nvPr/>
        </p:nvSpPr>
        <p:spPr>
          <a:xfrm>
            <a:off x="14826755" y="4926584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34" name="Circle"/>
          <p:cNvSpPr/>
          <p:nvPr/>
        </p:nvSpPr>
        <p:spPr>
          <a:xfrm>
            <a:off x="14826755" y="298714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35" name="Circle"/>
          <p:cNvSpPr/>
          <p:nvPr/>
        </p:nvSpPr>
        <p:spPr>
          <a:xfrm>
            <a:off x="16586562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36" name="Circle"/>
          <p:cNvSpPr/>
          <p:nvPr/>
        </p:nvSpPr>
        <p:spPr>
          <a:xfrm>
            <a:off x="16586562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37" name="Circle"/>
          <p:cNvSpPr/>
          <p:nvPr/>
        </p:nvSpPr>
        <p:spPr>
          <a:xfrm>
            <a:off x="16599196" y="5936746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38" name="Circle"/>
          <p:cNvSpPr/>
          <p:nvPr/>
        </p:nvSpPr>
        <p:spPr>
          <a:xfrm>
            <a:off x="18401073" y="6934471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39" name="Circle"/>
          <p:cNvSpPr/>
          <p:nvPr/>
        </p:nvSpPr>
        <p:spPr>
          <a:xfrm>
            <a:off x="18401073" y="4929066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40" name="Circle"/>
          <p:cNvSpPr/>
          <p:nvPr/>
        </p:nvSpPr>
        <p:spPr>
          <a:xfrm>
            <a:off x="20175588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41" name="Trapezium"/>
          <p:cNvSpPr/>
          <p:nvPr/>
        </p:nvSpPr>
        <p:spPr>
          <a:xfrm rot="5387459" flipH="1">
            <a:off x="20324650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42" name="Shape">
            <a:hlinkClick r:id="rId3" action="ppaction://hlinksldjump"/>
          </p:cNvPr>
          <p:cNvSpPr/>
          <p:nvPr/>
        </p:nvSpPr>
        <p:spPr>
          <a:xfrm>
            <a:off x="840594" y="687068"/>
            <a:ext cx="22702812" cy="12341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43" name="Line"/>
          <p:cNvSpPr/>
          <p:nvPr/>
        </p:nvSpPr>
        <p:spPr>
          <a:xfrm flipV="1">
            <a:off x="5103896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44" name="Line"/>
          <p:cNvSpPr/>
          <p:nvPr/>
        </p:nvSpPr>
        <p:spPr>
          <a:xfrm flipH="1">
            <a:off x="4354358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45" name="Line"/>
          <p:cNvSpPr/>
          <p:nvPr/>
        </p:nvSpPr>
        <p:spPr>
          <a:xfrm flipH="1" flipV="1">
            <a:off x="4362671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46" name="Line"/>
          <p:cNvSpPr/>
          <p:nvPr/>
        </p:nvSpPr>
        <p:spPr>
          <a:xfrm flipV="1">
            <a:off x="6871205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47" name="Line"/>
          <p:cNvSpPr/>
          <p:nvPr/>
        </p:nvSpPr>
        <p:spPr>
          <a:xfrm flipH="1">
            <a:off x="6121668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48" name="Line"/>
          <p:cNvSpPr/>
          <p:nvPr/>
        </p:nvSpPr>
        <p:spPr>
          <a:xfrm flipH="1" flipV="1">
            <a:off x="6129980" y="4359525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49" name="Line"/>
          <p:cNvSpPr/>
          <p:nvPr/>
        </p:nvSpPr>
        <p:spPr>
          <a:xfrm flipV="1">
            <a:off x="5095940" y="695017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50" name="Line"/>
          <p:cNvSpPr/>
          <p:nvPr/>
        </p:nvSpPr>
        <p:spPr>
          <a:xfrm flipH="1">
            <a:off x="4346403" y="731353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51" name="Line"/>
          <p:cNvSpPr/>
          <p:nvPr/>
        </p:nvSpPr>
        <p:spPr>
          <a:xfrm flipH="1" flipV="1">
            <a:off x="4354716" y="728303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52" name="Line"/>
          <p:cNvSpPr/>
          <p:nvPr/>
        </p:nvSpPr>
        <p:spPr>
          <a:xfrm flipV="1">
            <a:off x="6869080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53" name="Line"/>
          <p:cNvSpPr/>
          <p:nvPr/>
        </p:nvSpPr>
        <p:spPr>
          <a:xfrm flipH="1">
            <a:off x="6119542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54" name="Line"/>
          <p:cNvSpPr/>
          <p:nvPr/>
        </p:nvSpPr>
        <p:spPr>
          <a:xfrm flipH="1" flipV="1">
            <a:off x="6127855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55" name="Line"/>
          <p:cNvSpPr/>
          <p:nvPr/>
        </p:nvSpPr>
        <p:spPr>
          <a:xfrm flipV="1">
            <a:off x="8631013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56" name="Line"/>
          <p:cNvSpPr/>
          <p:nvPr/>
        </p:nvSpPr>
        <p:spPr>
          <a:xfrm flipH="1">
            <a:off x="7881475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57" name="Line"/>
          <p:cNvSpPr/>
          <p:nvPr/>
        </p:nvSpPr>
        <p:spPr>
          <a:xfrm flipH="1" flipV="1">
            <a:off x="7889788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58" name="Line"/>
          <p:cNvSpPr/>
          <p:nvPr/>
        </p:nvSpPr>
        <p:spPr>
          <a:xfrm flipV="1">
            <a:off x="8628887" y="301811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59" name="Line"/>
          <p:cNvSpPr/>
          <p:nvPr/>
        </p:nvSpPr>
        <p:spPr>
          <a:xfrm flipH="1">
            <a:off x="7879350" y="33814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60" name="Line"/>
          <p:cNvSpPr/>
          <p:nvPr/>
        </p:nvSpPr>
        <p:spPr>
          <a:xfrm flipH="1" flipV="1">
            <a:off x="7887662" y="3350979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61" name="Line"/>
          <p:cNvSpPr/>
          <p:nvPr/>
        </p:nvSpPr>
        <p:spPr>
          <a:xfrm flipV="1">
            <a:off x="6855886" y="801568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62" name="Line"/>
          <p:cNvSpPr/>
          <p:nvPr/>
        </p:nvSpPr>
        <p:spPr>
          <a:xfrm flipH="1">
            <a:off x="6106349" y="83790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63" name="Line"/>
          <p:cNvSpPr/>
          <p:nvPr/>
        </p:nvSpPr>
        <p:spPr>
          <a:xfrm flipH="1" flipV="1">
            <a:off x="6114662" y="83485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64" name="Line"/>
          <p:cNvSpPr/>
          <p:nvPr/>
        </p:nvSpPr>
        <p:spPr>
          <a:xfrm flipV="1">
            <a:off x="8633138" y="6925812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65" name="Line"/>
          <p:cNvSpPr/>
          <p:nvPr/>
        </p:nvSpPr>
        <p:spPr>
          <a:xfrm flipH="1">
            <a:off x="7883601" y="72891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66" name="Line"/>
          <p:cNvSpPr/>
          <p:nvPr/>
        </p:nvSpPr>
        <p:spPr>
          <a:xfrm flipH="1" flipV="1">
            <a:off x="7891914" y="7258679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67" name="Line"/>
          <p:cNvSpPr/>
          <p:nvPr/>
        </p:nvSpPr>
        <p:spPr>
          <a:xfrm flipV="1">
            <a:off x="862364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68" name="Line"/>
          <p:cNvSpPr/>
          <p:nvPr/>
        </p:nvSpPr>
        <p:spPr>
          <a:xfrm flipH="1">
            <a:off x="7874111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69" name="Line"/>
          <p:cNvSpPr/>
          <p:nvPr/>
        </p:nvSpPr>
        <p:spPr>
          <a:xfrm flipH="1" flipV="1">
            <a:off x="7882424" y="9240303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70" name="Line"/>
          <p:cNvSpPr/>
          <p:nvPr/>
        </p:nvSpPr>
        <p:spPr>
          <a:xfrm flipV="1">
            <a:off x="10411506" y="205816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71" name="Line"/>
          <p:cNvSpPr/>
          <p:nvPr/>
        </p:nvSpPr>
        <p:spPr>
          <a:xfrm flipH="1">
            <a:off x="9661969" y="243422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72" name="Line"/>
          <p:cNvSpPr/>
          <p:nvPr/>
        </p:nvSpPr>
        <p:spPr>
          <a:xfrm flipH="1" flipV="1">
            <a:off x="9657581" y="2391029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73" name="Line"/>
          <p:cNvSpPr/>
          <p:nvPr/>
        </p:nvSpPr>
        <p:spPr>
          <a:xfrm flipV="1">
            <a:off x="10402026" y="400016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74" name="Line"/>
          <p:cNvSpPr/>
          <p:nvPr/>
        </p:nvSpPr>
        <p:spPr>
          <a:xfrm flipH="1">
            <a:off x="9639789" y="4376223"/>
            <a:ext cx="1499077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75" name="Line"/>
          <p:cNvSpPr/>
          <p:nvPr/>
        </p:nvSpPr>
        <p:spPr>
          <a:xfrm flipH="1" flipV="1">
            <a:off x="9673502" y="434572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76" name="Line"/>
          <p:cNvSpPr/>
          <p:nvPr/>
        </p:nvSpPr>
        <p:spPr>
          <a:xfrm flipV="1">
            <a:off x="10425526" y="6027981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77" name="Line"/>
          <p:cNvSpPr/>
          <p:nvPr/>
        </p:nvSpPr>
        <p:spPr>
          <a:xfrm flipH="1">
            <a:off x="9675989" y="6416743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78" name="Line"/>
          <p:cNvSpPr/>
          <p:nvPr/>
        </p:nvSpPr>
        <p:spPr>
          <a:xfrm flipH="1" flipV="1">
            <a:off x="9671601" y="6373547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79" name="Line"/>
          <p:cNvSpPr/>
          <p:nvPr/>
        </p:nvSpPr>
        <p:spPr>
          <a:xfrm flipV="1">
            <a:off x="10412826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80" name="Line"/>
          <p:cNvSpPr/>
          <p:nvPr/>
        </p:nvSpPr>
        <p:spPr>
          <a:xfrm flipH="1">
            <a:off x="9663288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81" name="Line"/>
          <p:cNvSpPr/>
          <p:nvPr/>
        </p:nvSpPr>
        <p:spPr>
          <a:xfrm flipH="1" flipV="1">
            <a:off x="9671601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82" name="Line"/>
          <p:cNvSpPr/>
          <p:nvPr/>
        </p:nvSpPr>
        <p:spPr>
          <a:xfrm flipV="1">
            <a:off x="10402026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83" name="Line"/>
          <p:cNvSpPr/>
          <p:nvPr/>
        </p:nvSpPr>
        <p:spPr>
          <a:xfrm flipH="1">
            <a:off x="9652489" y="8366290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84" name="Line"/>
          <p:cNvSpPr/>
          <p:nvPr/>
        </p:nvSpPr>
        <p:spPr>
          <a:xfrm flipH="1" flipV="1">
            <a:off x="9660802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85" name="Line"/>
          <p:cNvSpPr/>
          <p:nvPr/>
        </p:nvSpPr>
        <p:spPr>
          <a:xfrm flipV="1">
            <a:off x="12191999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86" name="Line"/>
          <p:cNvSpPr/>
          <p:nvPr/>
        </p:nvSpPr>
        <p:spPr>
          <a:xfrm flipH="1">
            <a:off x="11442462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87" name="Line"/>
          <p:cNvSpPr/>
          <p:nvPr/>
        </p:nvSpPr>
        <p:spPr>
          <a:xfrm flipH="1" flipV="1">
            <a:off x="11450774" y="5287850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88" name="Line"/>
          <p:cNvSpPr/>
          <p:nvPr/>
        </p:nvSpPr>
        <p:spPr>
          <a:xfrm flipV="1">
            <a:off x="12193987" y="301048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89" name="Line"/>
          <p:cNvSpPr/>
          <p:nvPr/>
        </p:nvSpPr>
        <p:spPr>
          <a:xfrm flipH="1">
            <a:off x="11444449" y="337385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90" name="Line"/>
          <p:cNvSpPr/>
          <p:nvPr/>
        </p:nvSpPr>
        <p:spPr>
          <a:xfrm flipH="1" flipV="1">
            <a:off x="11452762" y="334335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91" name="Line"/>
          <p:cNvSpPr/>
          <p:nvPr/>
        </p:nvSpPr>
        <p:spPr>
          <a:xfrm flipV="1">
            <a:off x="12197967" y="693269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92" name="Line"/>
          <p:cNvSpPr/>
          <p:nvPr/>
        </p:nvSpPr>
        <p:spPr>
          <a:xfrm flipH="1">
            <a:off x="11448430" y="730875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93" name="Line"/>
          <p:cNvSpPr/>
          <p:nvPr/>
        </p:nvSpPr>
        <p:spPr>
          <a:xfrm flipH="1" flipV="1">
            <a:off x="11444043" y="726556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94" name="Line"/>
          <p:cNvSpPr/>
          <p:nvPr/>
        </p:nvSpPr>
        <p:spPr>
          <a:xfrm flipV="1">
            <a:off x="1219199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95" name="Line"/>
          <p:cNvSpPr/>
          <p:nvPr/>
        </p:nvSpPr>
        <p:spPr>
          <a:xfrm flipH="1">
            <a:off x="11442462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96" name="Line"/>
          <p:cNvSpPr/>
          <p:nvPr/>
        </p:nvSpPr>
        <p:spPr>
          <a:xfrm flipH="1" flipV="1">
            <a:off x="11450774" y="9240303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97" name="Line"/>
          <p:cNvSpPr/>
          <p:nvPr/>
        </p:nvSpPr>
        <p:spPr>
          <a:xfrm flipV="1">
            <a:off x="13953727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98" name="Line"/>
          <p:cNvSpPr/>
          <p:nvPr/>
        </p:nvSpPr>
        <p:spPr>
          <a:xfrm flipH="1">
            <a:off x="13204190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099" name="Line"/>
          <p:cNvSpPr/>
          <p:nvPr/>
        </p:nvSpPr>
        <p:spPr>
          <a:xfrm flipH="1" flipV="1">
            <a:off x="13212503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00" name="Line"/>
          <p:cNvSpPr/>
          <p:nvPr/>
        </p:nvSpPr>
        <p:spPr>
          <a:xfrm flipV="1">
            <a:off x="13945362" y="80156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01" name="Line"/>
          <p:cNvSpPr/>
          <p:nvPr/>
        </p:nvSpPr>
        <p:spPr>
          <a:xfrm flipH="1">
            <a:off x="13195826" y="83789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02" name="Line"/>
          <p:cNvSpPr/>
          <p:nvPr/>
        </p:nvSpPr>
        <p:spPr>
          <a:xfrm flipH="1" flipV="1">
            <a:off x="13204138" y="83484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03" name="Line"/>
          <p:cNvSpPr/>
          <p:nvPr/>
        </p:nvSpPr>
        <p:spPr>
          <a:xfrm flipV="1">
            <a:off x="13937099" y="2036286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04" name="Line"/>
          <p:cNvSpPr/>
          <p:nvPr/>
        </p:nvSpPr>
        <p:spPr>
          <a:xfrm flipH="1">
            <a:off x="13187561" y="239964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05" name="Line"/>
          <p:cNvSpPr/>
          <p:nvPr/>
        </p:nvSpPr>
        <p:spPr>
          <a:xfrm flipH="1" flipV="1">
            <a:off x="13195875" y="236915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06" name="Line"/>
          <p:cNvSpPr/>
          <p:nvPr/>
        </p:nvSpPr>
        <p:spPr>
          <a:xfrm flipV="1">
            <a:off x="1391700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07" name="Line"/>
          <p:cNvSpPr/>
          <p:nvPr/>
        </p:nvSpPr>
        <p:spPr>
          <a:xfrm flipH="1">
            <a:off x="1316746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08" name="Line"/>
          <p:cNvSpPr/>
          <p:nvPr/>
        </p:nvSpPr>
        <p:spPr>
          <a:xfrm flipH="1" flipV="1">
            <a:off x="1317578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09" name="Line"/>
          <p:cNvSpPr/>
          <p:nvPr/>
        </p:nvSpPr>
        <p:spPr>
          <a:xfrm flipV="1">
            <a:off x="13944463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10" name="Line"/>
          <p:cNvSpPr/>
          <p:nvPr/>
        </p:nvSpPr>
        <p:spPr>
          <a:xfrm flipH="1">
            <a:off x="13194925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11" name="Line"/>
          <p:cNvSpPr/>
          <p:nvPr/>
        </p:nvSpPr>
        <p:spPr>
          <a:xfrm flipH="1" flipV="1">
            <a:off x="13203239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12" name="Line"/>
          <p:cNvSpPr/>
          <p:nvPr/>
        </p:nvSpPr>
        <p:spPr>
          <a:xfrm flipV="1">
            <a:off x="15762842" y="3078255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13" name="Line"/>
          <p:cNvSpPr/>
          <p:nvPr/>
        </p:nvSpPr>
        <p:spPr>
          <a:xfrm flipH="1">
            <a:off x="15013304" y="344161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14" name="Line"/>
          <p:cNvSpPr/>
          <p:nvPr/>
        </p:nvSpPr>
        <p:spPr>
          <a:xfrm flipH="1" flipV="1">
            <a:off x="15021618" y="341112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15" name="Line"/>
          <p:cNvSpPr/>
          <p:nvPr/>
        </p:nvSpPr>
        <p:spPr>
          <a:xfrm flipV="1">
            <a:off x="15762842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16" name="Line"/>
          <p:cNvSpPr/>
          <p:nvPr/>
        </p:nvSpPr>
        <p:spPr>
          <a:xfrm flipH="1">
            <a:off x="15013304" y="54140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17" name="Line"/>
          <p:cNvSpPr/>
          <p:nvPr/>
        </p:nvSpPr>
        <p:spPr>
          <a:xfrm flipH="1" flipV="1">
            <a:off x="15008918" y="53708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18" name="Line"/>
          <p:cNvSpPr/>
          <p:nvPr/>
        </p:nvSpPr>
        <p:spPr>
          <a:xfrm flipV="1">
            <a:off x="15780740" y="6992674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19" name="Line"/>
          <p:cNvSpPr/>
          <p:nvPr/>
        </p:nvSpPr>
        <p:spPr>
          <a:xfrm flipH="1">
            <a:off x="15018502" y="739413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20" name="Line"/>
          <p:cNvSpPr/>
          <p:nvPr/>
        </p:nvSpPr>
        <p:spPr>
          <a:xfrm flipH="1" flipV="1">
            <a:off x="15014116" y="732554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21" name="Line"/>
          <p:cNvSpPr/>
          <p:nvPr/>
        </p:nvSpPr>
        <p:spPr>
          <a:xfrm flipV="1">
            <a:off x="15760716" y="897034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22" name="Line"/>
          <p:cNvSpPr/>
          <p:nvPr/>
        </p:nvSpPr>
        <p:spPr>
          <a:xfrm flipH="1">
            <a:off x="15011179" y="933371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23" name="Line"/>
          <p:cNvSpPr/>
          <p:nvPr/>
        </p:nvSpPr>
        <p:spPr>
          <a:xfrm flipH="1" flipV="1">
            <a:off x="15019492" y="930321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24" name="Line"/>
          <p:cNvSpPr/>
          <p:nvPr/>
        </p:nvSpPr>
        <p:spPr>
          <a:xfrm flipV="1">
            <a:off x="1751279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25" name="Line"/>
          <p:cNvSpPr/>
          <p:nvPr/>
        </p:nvSpPr>
        <p:spPr>
          <a:xfrm flipH="1">
            <a:off x="1676325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26" name="Line"/>
          <p:cNvSpPr/>
          <p:nvPr/>
        </p:nvSpPr>
        <p:spPr>
          <a:xfrm flipH="1" flipV="1">
            <a:off x="1677157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27" name="Line"/>
          <p:cNvSpPr/>
          <p:nvPr/>
        </p:nvSpPr>
        <p:spPr>
          <a:xfrm flipV="1">
            <a:off x="17520524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28" name="Line"/>
          <p:cNvSpPr/>
          <p:nvPr/>
        </p:nvSpPr>
        <p:spPr>
          <a:xfrm flipH="1">
            <a:off x="16770986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29" name="Line"/>
          <p:cNvSpPr/>
          <p:nvPr/>
        </p:nvSpPr>
        <p:spPr>
          <a:xfrm flipH="1" flipV="1">
            <a:off x="16779299" y="6343834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30" name="Line"/>
          <p:cNvSpPr/>
          <p:nvPr/>
        </p:nvSpPr>
        <p:spPr>
          <a:xfrm flipV="1">
            <a:off x="17512794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31" name="Line"/>
          <p:cNvSpPr/>
          <p:nvPr/>
        </p:nvSpPr>
        <p:spPr>
          <a:xfrm flipH="1">
            <a:off x="16763256" y="83662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32" name="Line"/>
          <p:cNvSpPr/>
          <p:nvPr/>
        </p:nvSpPr>
        <p:spPr>
          <a:xfrm flipH="1" flipV="1">
            <a:off x="16771570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33" name="Line"/>
          <p:cNvSpPr/>
          <p:nvPr/>
        </p:nvSpPr>
        <p:spPr>
          <a:xfrm flipV="1">
            <a:off x="19337526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34" name="Line"/>
          <p:cNvSpPr/>
          <p:nvPr/>
        </p:nvSpPr>
        <p:spPr>
          <a:xfrm flipH="1">
            <a:off x="18587988" y="53886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35" name="Line"/>
          <p:cNvSpPr/>
          <p:nvPr/>
        </p:nvSpPr>
        <p:spPr>
          <a:xfrm flipH="1" flipV="1">
            <a:off x="18596302" y="53581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36" name="Line"/>
          <p:cNvSpPr/>
          <p:nvPr/>
        </p:nvSpPr>
        <p:spPr>
          <a:xfrm flipV="1">
            <a:off x="19327305" y="699619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37" name="Line"/>
          <p:cNvSpPr/>
          <p:nvPr/>
        </p:nvSpPr>
        <p:spPr>
          <a:xfrm flipH="1">
            <a:off x="18577767" y="735956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38" name="Line"/>
          <p:cNvSpPr/>
          <p:nvPr/>
        </p:nvSpPr>
        <p:spPr>
          <a:xfrm flipH="1" flipV="1">
            <a:off x="18586081" y="732906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139" name="CORRECT!"/>
          <p:cNvSpPr txBox="1"/>
          <p:nvPr/>
        </p:nvSpPr>
        <p:spPr>
          <a:xfrm>
            <a:off x="10027005" y="6198867"/>
            <a:ext cx="4583990" cy="1572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600"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t>CORRECT!</a:t>
            </a:r>
          </a:p>
        </p:txBody>
      </p:sp>
      <p:pic>
        <p:nvPicPr>
          <p:cNvPr id="4140" name="Bridge Logo.jpeg" descr="Bridge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7855" y="10172265"/>
            <a:ext cx="5590092" cy="31444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40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1"/>
                                      </p:to>
                                    </p:set>
                                    <p:animEffect filter="image" prLst="opacity: 0.51; ">
                                      <p:cBhvr>
                                        <p:cTn id="7" dur="indefinite" fill="hold"/>
                                        <p:tgtEl>
                                          <p:spTgt spid="4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4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"/>
          <p:cNvSpPr/>
          <p:nvPr/>
        </p:nvSpPr>
        <p:spPr>
          <a:xfrm>
            <a:off x="41488" y="124291"/>
            <a:ext cx="24301023" cy="13467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41" name="Shape"/>
          <p:cNvSpPr/>
          <p:nvPr/>
        </p:nvSpPr>
        <p:spPr>
          <a:xfrm>
            <a:off x="447381" y="403922"/>
            <a:ext cx="23489238" cy="12908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42" name="Shape"/>
          <p:cNvSpPr/>
          <p:nvPr/>
        </p:nvSpPr>
        <p:spPr>
          <a:xfrm>
            <a:off x="840594" y="687068"/>
            <a:ext cx="22702812" cy="12341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43" name="Shape"/>
          <p:cNvSpPr/>
          <p:nvPr/>
        </p:nvSpPr>
        <p:spPr>
          <a:xfrm>
            <a:off x="994354" y="764612"/>
            <a:ext cx="22395292" cy="12186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rgbClr val="A9A9A9"/>
              </a:gs>
              <a:gs pos="100000">
                <a:srgbClr val="434343"/>
              </a:gs>
            </a:gsLst>
            <a:lin ang="2045158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44" name="Circle"/>
          <p:cNvSpPr/>
          <p:nvPr/>
        </p:nvSpPr>
        <p:spPr>
          <a:xfrm>
            <a:off x="2458342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45" name="Trapezium"/>
          <p:cNvSpPr/>
          <p:nvPr/>
        </p:nvSpPr>
        <p:spPr>
          <a:xfrm rot="5387459" flipH="1">
            <a:off x="2607403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46" name="Circle"/>
          <p:cNvSpPr/>
          <p:nvPr/>
        </p:nvSpPr>
        <p:spPr>
          <a:xfrm>
            <a:off x="4171835" y="687201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47" name="Circle"/>
          <p:cNvSpPr/>
          <p:nvPr/>
        </p:nvSpPr>
        <p:spPr>
          <a:xfrm>
            <a:off x="5944974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48" name="Circle"/>
          <p:cNvSpPr/>
          <p:nvPr/>
        </p:nvSpPr>
        <p:spPr>
          <a:xfrm>
            <a:off x="7704782" y="881641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49" name="Circle"/>
          <p:cNvSpPr/>
          <p:nvPr/>
        </p:nvSpPr>
        <p:spPr>
          <a:xfrm>
            <a:off x="9477921" y="9910639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0" name="Circle"/>
          <p:cNvSpPr/>
          <p:nvPr/>
        </p:nvSpPr>
        <p:spPr>
          <a:xfrm>
            <a:off x="11252437" y="108182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1" name="Circle"/>
          <p:cNvSpPr/>
          <p:nvPr/>
        </p:nvSpPr>
        <p:spPr>
          <a:xfrm>
            <a:off x="11252437" y="88121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2" name="Circle"/>
          <p:cNvSpPr/>
          <p:nvPr/>
        </p:nvSpPr>
        <p:spPr>
          <a:xfrm>
            <a:off x="11252437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3" name="Circle"/>
          <p:cNvSpPr/>
          <p:nvPr/>
        </p:nvSpPr>
        <p:spPr>
          <a:xfrm>
            <a:off x="11252437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4" name="Circle"/>
          <p:cNvSpPr/>
          <p:nvPr/>
        </p:nvSpPr>
        <p:spPr>
          <a:xfrm>
            <a:off x="11265768" y="292716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5" name="Circle"/>
          <p:cNvSpPr/>
          <p:nvPr/>
        </p:nvSpPr>
        <p:spPr>
          <a:xfrm>
            <a:off x="11265768" y="98772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6" name="Circle"/>
          <p:cNvSpPr/>
          <p:nvPr/>
        </p:nvSpPr>
        <p:spPr>
          <a:xfrm>
            <a:off x="9477921" y="1960953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7" name="Circle"/>
          <p:cNvSpPr/>
          <p:nvPr/>
        </p:nvSpPr>
        <p:spPr>
          <a:xfrm>
            <a:off x="9477921" y="3937991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8" name="Circle"/>
          <p:cNvSpPr/>
          <p:nvPr/>
        </p:nvSpPr>
        <p:spPr>
          <a:xfrm>
            <a:off x="9477921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9" name="Circle"/>
          <p:cNvSpPr/>
          <p:nvPr/>
        </p:nvSpPr>
        <p:spPr>
          <a:xfrm>
            <a:off x="9477921" y="7925545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60" name="Circle"/>
          <p:cNvSpPr/>
          <p:nvPr/>
        </p:nvSpPr>
        <p:spPr>
          <a:xfrm>
            <a:off x="7704782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61" name="Circle"/>
          <p:cNvSpPr/>
          <p:nvPr/>
        </p:nvSpPr>
        <p:spPr>
          <a:xfrm>
            <a:off x="7704782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62" name="Circle"/>
          <p:cNvSpPr/>
          <p:nvPr/>
        </p:nvSpPr>
        <p:spPr>
          <a:xfrm>
            <a:off x="7704782" y="2927167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63" name="Circle"/>
          <p:cNvSpPr/>
          <p:nvPr/>
        </p:nvSpPr>
        <p:spPr>
          <a:xfrm>
            <a:off x="5944974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64" name="Circle"/>
          <p:cNvSpPr/>
          <p:nvPr/>
        </p:nvSpPr>
        <p:spPr>
          <a:xfrm>
            <a:off x="5944974" y="5931768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65" name="Circle"/>
          <p:cNvSpPr/>
          <p:nvPr/>
        </p:nvSpPr>
        <p:spPr>
          <a:xfrm>
            <a:off x="4171835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466" name="Bridge Logo.jpeg" descr="Bridge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11" y="285831"/>
            <a:ext cx="5590092" cy="3144427"/>
          </a:xfrm>
          <a:prstGeom prst="rect">
            <a:avLst/>
          </a:prstGeom>
          <a:ln w="12700">
            <a:miter lim="400000"/>
          </a:ln>
        </p:spPr>
      </p:pic>
      <p:sp>
        <p:nvSpPr>
          <p:cNvPr id="467" name="Circle"/>
          <p:cNvSpPr/>
          <p:nvPr/>
        </p:nvSpPr>
        <p:spPr>
          <a:xfrm>
            <a:off x="13010869" y="990661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68" name="Circle"/>
          <p:cNvSpPr/>
          <p:nvPr/>
        </p:nvSpPr>
        <p:spPr>
          <a:xfrm>
            <a:off x="13010869" y="195692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69" name="Circle"/>
          <p:cNvSpPr/>
          <p:nvPr/>
        </p:nvSpPr>
        <p:spPr>
          <a:xfrm>
            <a:off x="13010869" y="393396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70" name="Circle"/>
          <p:cNvSpPr/>
          <p:nvPr/>
        </p:nvSpPr>
        <p:spPr>
          <a:xfrm>
            <a:off x="13010869" y="592774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71" name="Circle"/>
          <p:cNvSpPr/>
          <p:nvPr/>
        </p:nvSpPr>
        <p:spPr>
          <a:xfrm>
            <a:off x="13010869" y="792151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72" name="Circle"/>
          <p:cNvSpPr/>
          <p:nvPr/>
        </p:nvSpPr>
        <p:spPr>
          <a:xfrm>
            <a:off x="14826755" y="887639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73" name="Circle"/>
          <p:cNvSpPr/>
          <p:nvPr/>
        </p:nvSpPr>
        <p:spPr>
          <a:xfrm>
            <a:off x="14826755" y="6899355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74" name="Circle"/>
          <p:cNvSpPr/>
          <p:nvPr/>
        </p:nvSpPr>
        <p:spPr>
          <a:xfrm>
            <a:off x="14826755" y="4926584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75" name="Circle"/>
          <p:cNvSpPr/>
          <p:nvPr/>
        </p:nvSpPr>
        <p:spPr>
          <a:xfrm>
            <a:off x="14826755" y="298714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76" name="Circle"/>
          <p:cNvSpPr/>
          <p:nvPr/>
        </p:nvSpPr>
        <p:spPr>
          <a:xfrm>
            <a:off x="16586562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77" name="Circle"/>
          <p:cNvSpPr/>
          <p:nvPr/>
        </p:nvSpPr>
        <p:spPr>
          <a:xfrm>
            <a:off x="16586562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78" name="Circle"/>
          <p:cNvSpPr/>
          <p:nvPr/>
        </p:nvSpPr>
        <p:spPr>
          <a:xfrm>
            <a:off x="16599196" y="5936746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79" name="Circle"/>
          <p:cNvSpPr/>
          <p:nvPr/>
        </p:nvSpPr>
        <p:spPr>
          <a:xfrm>
            <a:off x="18401073" y="6934471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80" name="Circle"/>
          <p:cNvSpPr/>
          <p:nvPr/>
        </p:nvSpPr>
        <p:spPr>
          <a:xfrm>
            <a:off x="18401073" y="4929066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81" name="Circle"/>
          <p:cNvSpPr/>
          <p:nvPr/>
        </p:nvSpPr>
        <p:spPr>
          <a:xfrm>
            <a:off x="20175588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82" name="Trapezium"/>
          <p:cNvSpPr/>
          <p:nvPr/>
        </p:nvSpPr>
        <p:spPr>
          <a:xfrm rot="5387459" flipH="1">
            <a:off x="20324650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83" name="Police"/>
          <p:cNvSpPr/>
          <p:nvPr/>
        </p:nvSpPr>
        <p:spPr>
          <a:xfrm rot="5400000">
            <a:off x="11637530" y="11045590"/>
            <a:ext cx="1108939" cy="1397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32" h="21600" extrusionOk="0">
                <a:moveTo>
                  <a:pt x="9767" y="0"/>
                </a:moveTo>
                <a:cubicBezTo>
                  <a:pt x="6398" y="2795"/>
                  <a:pt x="2476" y="800"/>
                  <a:pt x="2476" y="800"/>
                </a:cubicBezTo>
                <a:lnTo>
                  <a:pt x="0" y="2971"/>
                </a:lnTo>
                <a:cubicBezTo>
                  <a:pt x="0" y="2971"/>
                  <a:pt x="2619" y="6127"/>
                  <a:pt x="818" y="10934"/>
                </a:cubicBezTo>
                <a:cubicBezTo>
                  <a:pt x="-1033" y="15873"/>
                  <a:pt x="698" y="18821"/>
                  <a:pt x="5978" y="20170"/>
                </a:cubicBezTo>
                <a:cubicBezTo>
                  <a:pt x="7959" y="20676"/>
                  <a:pt x="9107" y="21175"/>
                  <a:pt x="9767" y="21600"/>
                </a:cubicBezTo>
                <a:cubicBezTo>
                  <a:pt x="10427" y="21175"/>
                  <a:pt x="11575" y="20676"/>
                  <a:pt x="13556" y="20170"/>
                </a:cubicBezTo>
                <a:cubicBezTo>
                  <a:pt x="18836" y="18821"/>
                  <a:pt x="20567" y="15873"/>
                  <a:pt x="18716" y="10934"/>
                </a:cubicBezTo>
                <a:cubicBezTo>
                  <a:pt x="16915" y="6127"/>
                  <a:pt x="19532" y="2971"/>
                  <a:pt x="19532" y="2971"/>
                </a:cubicBezTo>
                <a:lnTo>
                  <a:pt x="17058" y="800"/>
                </a:lnTo>
                <a:cubicBezTo>
                  <a:pt x="17058" y="800"/>
                  <a:pt x="13136" y="2795"/>
                  <a:pt x="9767" y="0"/>
                </a:cubicBezTo>
                <a:close/>
                <a:moveTo>
                  <a:pt x="9767" y="8166"/>
                </a:moveTo>
                <a:lnTo>
                  <a:pt x="11276" y="10848"/>
                </a:lnTo>
                <a:lnTo>
                  <a:pt x="14651" y="11279"/>
                </a:lnTo>
                <a:lnTo>
                  <a:pt x="12209" y="13367"/>
                </a:lnTo>
                <a:lnTo>
                  <a:pt x="12784" y="16314"/>
                </a:lnTo>
                <a:lnTo>
                  <a:pt x="9767" y="14923"/>
                </a:lnTo>
                <a:lnTo>
                  <a:pt x="6750" y="16314"/>
                </a:lnTo>
                <a:lnTo>
                  <a:pt x="7325" y="13367"/>
                </a:lnTo>
                <a:lnTo>
                  <a:pt x="4883" y="11279"/>
                </a:lnTo>
                <a:lnTo>
                  <a:pt x="8258" y="10848"/>
                </a:lnTo>
                <a:lnTo>
                  <a:pt x="9767" y="8166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84" name="Police"/>
          <p:cNvSpPr/>
          <p:nvPr/>
        </p:nvSpPr>
        <p:spPr>
          <a:xfrm rot="5400000">
            <a:off x="11621692" y="1215068"/>
            <a:ext cx="1108939" cy="1397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32" h="21600" extrusionOk="0">
                <a:moveTo>
                  <a:pt x="9767" y="0"/>
                </a:moveTo>
                <a:cubicBezTo>
                  <a:pt x="6398" y="2795"/>
                  <a:pt x="2476" y="800"/>
                  <a:pt x="2476" y="800"/>
                </a:cubicBezTo>
                <a:lnTo>
                  <a:pt x="0" y="2971"/>
                </a:lnTo>
                <a:cubicBezTo>
                  <a:pt x="0" y="2971"/>
                  <a:pt x="2619" y="6127"/>
                  <a:pt x="818" y="10934"/>
                </a:cubicBezTo>
                <a:cubicBezTo>
                  <a:pt x="-1033" y="15873"/>
                  <a:pt x="698" y="18821"/>
                  <a:pt x="5978" y="20170"/>
                </a:cubicBezTo>
                <a:cubicBezTo>
                  <a:pt x="7959" y="20676"/>
                  <a:pt x="9107" y="21175"/>
                  <a:pt x="9767" y="21600"/>
                </a:cubicBezTo>
                <a:cubicBezTo>
                  <a:pt x="10427" y="21175"/>
                  <a:pt x="11575" y="20676"/>
                  <a:pt x="13556" y="20170"/>
                </a:cubicBezTo>
                <a:cubicBezTo>
                  <a:pt x="18836" y="18821"/>
                  <a:pt x="20567" y="15873"/>
                  <a:pt x="18716" y="10934"/>
                </a:cubicBezTo>
                <a:cubicBezTo>
                  <a:pt x="16915" y="6127"/>
                  <a:pt x="19532" y="2971"/>
                  <a:pt x="19532" y="2971"/>
                </a:cubicBezTo>
                <a:lnTo>
                  <a:pt x="17058" y="800"/>
                </a:lnTo>
                <a:cubicBezTo>
                  <a:pt x="17058" y="800"/>
                  <a:pt x="13136" y="2795"/>
                  <a:pt x="9767" y="0"/>
                </a:cubicBezTo>
                <a:close/>
                <a:moveTo>
                  <a:pt x="9767" y="8166"/>
                </a:moveTo>
                <a:lnTo>
                  <a:pt x="11276" y="10848"/>
                </a:lnTo>
                <a:lnTo>
                  <a:pt x="14651" y="11279"/>
                </a:lnTo>
                <a:lnTo>
                  <a:pt x="12209" y="13367"/>
                </a:lnTo>
                <a:lnTo>
                  <a:pt x="12784" y="16314"/>
                </a:lnTo>
                <a:lnTo>
                  <a:pt x="9767" y="14923"/>
                </a:lnTo>
                <a:lnTo>
                  <a:pt x="6750" y="16314"/>
                </a:lnTo>
                <a:lnTo>
                  <a:pt x="7325" y="13367"/>
                </a:lnTo>
                <a:lnTo>
                  <a:pt x="4883" y="11279"/>
                </a:lnTo>
                <a:lnTo>
                  <a:pt x="8258" y="10848"/>
                </a:lnTo>
                <a:lnTo>
                  <a:pt x="9767" y="8166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85" name="Line"/>
          <p:cNvSpPr/>
          <p:nvPr/>
        </p:nvSpPr>
        <p:spPr>
          <a:xfrm flipV="1">
            <a:off x="5103896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86" name="Line"/>
          <p:cNvSpPr/>
          <p:nvPr/>
        </p:nvSpPr>
        <p:spPr>
          <a:xfrm flipH="1">
            <a:off x="4354358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87" name="Line"/>
          <p:cNvSpPr/>
          <p:nvPr/>
        </p:nvSpPr>
        <p:spPr>
          <a:xfrm flipH="1" flipV="1">
            <a:off x="4362671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88" name="Line"/>
          <p:cNvSpPr/>
          <p:nvPr/>
        </p:nvSpPr>
        <p:spPr>
          <a:xfrm flipV="1">
            <a:off x="6871205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89" name="Line"/>
          <p:cNvSpPr/>
          <p:nvPr/>
        </p:nvSpPr>
        <p:spPr>
          <a:xfrm flipH="1">
            <a:off x="6121668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90" name="Line"/>
          <p:cNvSpPr/>
          <p:nvPr/>
        </p:nvSpPr>
        <p:spPr>
          <a:xfrm flipH="1" flipV="1">
            <a:off x="6129980" y="4359525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91" name="Line"/>
          <p:cNvSpPr/>
          <p:nvPr/>
        </p:nvSpPr>
        <p:spPr>
          <a:xfrm flipV="1">
            <a:off x="5095940" y="695017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92" name="Line"/>
          <p:cNvSpPr/>
          <p:nvPr/>
        </p:nvSpPr>
        <p:spPr>
          <a:xfrm flipH="1">
            <a:off x="4346403" y="731353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93" name="Line"/>
          <p:cNvSpPr/>
          <p:nvPr/>
        </p:nvSpPr>
        <p:spPr>
          <a:xfrm flipH="1" flipV="1">
            <a:off x="4354716" y="728303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94" name="Line"/>
          <p:cNvSpPr/>
          <p:nvPr/>
        </p:nvSpPr>
        <p:spPr>
          <a:xfrm flipV="1">
            <a:off x="6869080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95" name="Line"/>
          <p:cNvSpPr/>
          <p:nvPr/>
        </p:nvSpPr>
        <p:spPr>
          <a:xfrm flipH="1">
            <a:off x="6119542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96" name="Line"/>
          <p:cNvSpPr/>
          <p:nvPr/>
        </p:nvSpPr>
        <p:spPr>
          <a:xfrm flipH="1" flipV="1">
            <a:off x="6127855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97" name="Line"/>
          <p:cNvSpPr/>
          <p:nvPr/>
        </p:nvSpPr>
        <p:spPr>
          <a:xfrm flipV="1">
            <a:off x="8631013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98" name="Line"/>
          <p:cNvSpPr/>
          <p:nvPr/>
        </p:nvSpPr>
        <p:spPr>
          <a:xfrm flipH="1">
            <a:off x="7881475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99" name="Line"/>
          <p:cNvSpPr/>
          <p:nvPr/>
        </p:nvSpPr>
        <p:spPr>
          <a:xfrm flipH="1" flipV="1">
            <a:off x="7889788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00" name="Line"/>
          <p:cNvSpPr/>
          <p:nvPr/>
        </p:nvSpPr>
        <p:spPr>
          <a:xfrm flipV="1">
            <a:off x="8628887" y="301811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01" name="Line"/>
          <p:cNvSpPr/>
          <p:nvPr/>
        </p:nvSpPr>
        <p:spPr>
          <a:xfrm flipH="1">
            <a:off x="7879350" y="33814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02" name="Line"/>
          <p:cNvSpPr/>
          <p:nvPr/>
        </p:nvSpPr>
        <p:spPr>
          <a:xfrm flipH="1" flipV="1">
            <a:off x="7887662" y="3350979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03" name="Line"/>
          <p:cNvSpPr/>
          <p:nvPr/>
        </p:nvSpPr>
        <p:spPr>
          <a:xfrm flipV="1">
            <a:off x="6855886" y="801568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04" name="Line"/>
          <p:cNvSpPr/>
          <p:nvPr/>
        </p:nvSpPr>
        <p:spPr>
          <a:xfrm flipH="1">
            <a:off x="6106349" y="83790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05" name="Line"/>
          <p:cNvSpPr/>
          <p:nvPr/>
        </p:nvSpPr>
        <p:spPr>
          <a:xfrm flipH="1" flipV="1">
            <a:off x="6114662" y="83485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06" name="Line"/>
          <p:cNvSpPr/>
          <p:nvPr/>
        </p:nvSpPr>
        <p:spPr>
          <a:xfrm flipV="1">
            <a:off x="8633138" y="6925812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07" name="Line"/>
          <p:cNvSpPr/>
          <p:nvPr/>
        </p:nvSpPr>
        <p:spPr>
          <a:xfrm flipH="1">
            <a:off x="7883601" y="72891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08" name="Line"/>
          <p:cNvSpPr/>
          <p:nvPr/>
        </p:nvSpPr>
        <p:spPr>
          <a:xfrm flipH="1" flipV="1">
            <a:off x="7891914" y="7258679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09" name="Line"/>
          <p:cNvSpPr/>
          <p:nvPr/>
        </p:nvSpPr>
        <p:spPr>
          <a:xfrm flipV="1">
            <a:off x="862364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10" name="Line"/>
          <p:cNvSpPr/>
          <p:nvPr/>
        </p:nvSpPr>
        <p:spPr>
          <a:xfrm flipH="1">
            <a:off x="7874111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11" name="Line"/>
          <p:cNvSpPr/>
          <p:nvPr/>
        </p:nvSpPr>
        <p:spPr>
          <a:xfrm flipH="1" flipV="1">
            <a:off x="7882424" y="9240303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12" name="Line"/>
          <p:cNvSpPr/>
          <p:nvPr/>
        </p:nvSpPr>
        <p:spPr>
          <a:xfrm flipV="1">
            <a:off x="10411506" y="205816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13" name="Line"/>
          <p:cNvSpPr/>
          <p:nvPr/>
        </p:nvSpPr>
        <p:spPr>
          <a:xfrm flipH="1">
            <a:off x="9661969" y="243422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14" name="Line"/>
          <p:cNvSpPr/>
          <p:nvPr/>
        </p:nvSpPr>
        <p:spPr>
          <a:xfrm flipH="1" flipV="1">
            <a:off x="9657581" y="2391029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15" name="Line"/>
          <p:cNvSpPr/>
          <p:nvPr/>
        </p:nvSpPr>
        <p:spPr>
          <a:xfrm flipV="1">
            <a:off x="10402026" y="400016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16" name="Line"/>
          <p:cNvSpPr/>
          <p:nvPr/>
        </p:nvSpPr>
        <p:spPr>
          <a:xfrm flipH="1">
            <a:off x="9639789" y="4376223"/>
            <a:ext cx="1499077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17" name="Line"/>
          <p:cNvSpPr/>
          <p:nvPr/>
        </p:nvSpPr>
        <p:spPr>
          <a:xfrm flipH="1" flipV="1">
            <a:off x="9673502" y="434572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18" name="Line"/>
          <p:cNvSpPr/>
          <p:nvPr/>
        </p:nvSpPr>
        <p:spPr>
          <a:xfrm flipV="1">
            <a:off x="10425526" y="6027981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19" name="Line"/>
          <p:cNvSpPr/>
          <p:nvPr/>
        </p:nvSpPr>
        <p:spPr>
          <a:xfrm flipH="1">
            <a:off x="9675989" y="6416743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20" name="Line"/>
          <p:cNvSpPr/>
          <p:nvPr/>
        </p:nvSpPr>
        <p:spPr>
          <a:xfrm flipH="1" flipV="1">
            <a:off x="9671601" y="6373547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21" name="Line"/>
          <p:cNvSpPr/>
          <p:nvPr/>
        </p:nvSpPr>
        <p:spPr>
          <a:xfrm flipV="1">
            <a:off x="10412826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22" name="Line"/>
          <p:cNvSpPr/>
          <p:nvPr/>
        </p:nvSpPr>
        <p:spPr>
          <a:xfrm flipH="1">
            <a:off x="9663288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23" name="Line"/>
          <p:cNvSpPr/>
          <p:nvPr/>
        </p:nvSpPr>
        <p:spPr>
          <a:xfrm flipH="1" flipV="1">
            <a:off x="9671601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24" name="Line"/>
          <p:cNvSpPr/>
          <p:nvPr/>
        </p:nvSpPr>
        <p:spPr>
          <a:xfrm flipV="1">
            <a:off x="10402026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25" name="Line"/>
          <p:cNvSpPr/>
          <p:nvPr/>
        </p:nvSpPr>
        <p:spPr>
          <a:xfrm flipH="1">
            <a:off x="9652489" y="8366290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26" name="Line"/>
          <p:cNvSpPr/>
          <p:nvPr/>
        </p:nvSpPr>
        <p:spPr>
          <a:xfrm flipH="1" flipV="1">
            <a:off x="9660802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27" name="Line"/>
          <p:cNvSpPr/>
          <p:nvPr/>
        </p:nvSpPr>
        <p:spPr>
          <a:xfrm flipV="1">
            <a:off x="12191999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28" name="Line"/>
          <p:cNvSpPr/>
          <p:nvPr/>
        </p:nvSpPr>
        <p:spPr>
          <a:xfrm flipH="1">
            <a:off x="11442462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29" name="Line"/>
          <p:cNvSpPr/>
          <p:nvPr/>
        </p:nvSpPr>
        <p:spPr>
          <a:xfrm flipH="1" flipV="1">
            <a:off x="11450774" y="5287850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30" name="Line"/>
          <p:cNvSpPr/>
          <p:nvPr/>
        </p:nvSpPr>
        <p:spPr>
          <a:xfrm flipV="1">
            <a:off x="12193987" y="301048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31" name="Line"/>
          <p:cNvSpPr/>
          <p:nvPr/>
        </p:nvSpPr>
        <p:spPr>
          <a:xfrm flipH="1">
            <a:off x="11444449" y="337385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32" name="Line"/>
          <p:cNvSpPr/>
          <p:nvPr/>
        </p:nvSpPr>
        <p:spPr>
          <a:xfrm flipH="1" flipV="1">
            <a:off x="11452762" y="334335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33" name="Line"/>
          <p:cNvSpPr/>
          <p:nvPr/>
        </p:nvSpPr>
        <p:spPr>
          <a:xfrm flipV="1">
            <a:off x="12197967" y="693269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34" name="Line"/>
          <p:cNvSpPr/>
          <p:nvPr/>
        </p:nvSpPr>
        <p:spPr>
          <a:xfrm flipH="1">
            <a:off x="11448430" y="730875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35" name="Line"/>
          <p:cNvSpPr/>
          <p:nvPr/>
        </p:nvSpPr>
        <p:spPr>
          <a:xfrm flipH="1" flipV="1">
            <a:off x="11444043" y="726556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36" name="Line"/>
          <p:cNvSpPr/>
          <p:nvPr/>
        </p:nvSpPr>
        <p:spPr>
          <a:xfrm flipV="1">
            <a:off x="1219199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37" name="Line"/>
          <p:cNvSpPr/>
          <p:nvPr/>
        </p:nvSpPr>
        <p:spPr>
          <a:xfrm flipH="1">
            <a:off x="11442462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38" name="Line"/>
          <p:cNvSpPr/>
          <p:nvPr/>
        </p:nvSpPr>
        <p:spPr>
          <a:xfrm flipH="1" flipV="1">
            <a:off x="11450774" y="9240303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39" name="Line"/>
          <p:cNvSpPr/>
          <p:nvPr/>
        </p:nvSpPr>
        <p:spPr>
          <a:xfrm flipV="1">
            <a:off x="13953727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40" name="Line"/>
          <p:cNvSpPr/>
          <p:nvPr/>
        </p:nvSpPr>
        <p:spPr>
          <a:xfrm flipH="1">
            <a:off x="13204190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41" name="Line"/>
          <p:cNvSpPr/>
          <p:nvPr/>
        </p:nvSpPr>
        <p:spPr>
          <a:xfrm flipH="1" flipV="1">
            <a:off x="13212503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42" name="Line"/>
          <p:cNvSpPr/>
          <p:nvPr/>
        </p:nvSpPr>
        <p:spPr>
          <a:xfrm flipV="1">
            <a:off x="13945362" y="80156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43" name="Line"/>
          <p:cNvSpPr/>
          <p:nvPr/>
        </p:nvSpPr>
        <p:spPr>
          <a:xfrm flipH="1">
            <a:off x="13195826" y="83789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44" name="Line"/>
          <p:cNvSpPr/>
          <p:nvPr/>
        </p:nvSpPr>
        <p:spPr>
          <a:xfrm flipH="1" flipV="1">
            <a:off x="13204138" y="83484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45" name="Line"/>
          <p:cNvSpPr/>
          <p:nvPr/>
        </p:nvSpPr>
        <p:spPr>
          <a:xfrm flipV="1">
            <a:off x="13937099" y="2036286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46" name="Line"/>
          <p:cNvSpPr/>
          <p:nvPr/>
        </p:nvSpPr>
        <p:spPr>
          <a:xfrm flipH="1">
            <a:off x="13187561" y="239964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47" name="Line"/>
          <p:cNvSpPr/>
          <p:nvPr/>
        </p:nvSpPr>
        <p:spPr>
          <a:xfrm flipH="1" flipV="1">
            <a:off x="13195875" y="236915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48" name="Line"/>
          <p:cNvSpPr/>
          <p:nvPr/>
        </p:nvSpPr>
        <p:spPr>
          <a:xfrm flipV="1">
            <a:off x="1391700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49" name="Line"/>
          <p:cNvSpPr/>
          <p:nvPr/>
        </p:nvSpPr>
        <p:spPr>
          <a:xfrm flipH="1">
            <a:off x="1316746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50" name="Line"/>
          <p:cNvSpPr/>
          <p:nvPr/>
        </p:nvSpPr>
        <p:spPr>
          <a:xfrm flipH="1" flipV="1">
            <a:off x="1317578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51" name="Line"/>
          <p:cNvSpPr/>
          <p:nvPr/>
        </p:nvSpPr>
        <p:spPr>
          <a:xfrm flipV="1">
            <a:off x="13944463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52" name="Line"/>
          <p:cNvSpPr/>
          <p:nvPr/>
        </p:nvSpPr>
        <p:spPr>
          <a:xfrm flipH="1">
            <a:off x="13194925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53" name="Line"/>
          <p:cNvSpPr/>
          <p:nvPr/>
        </p:nvSpPr>
        <p:spPr>
          <a:xfrm flipH="1" flipV="1">
            <a:off x="13203239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54" name="Line"/>
          <p:cNvSpPr/>
          <p:nvPr/>
        </p:nvSpPr>
        <p:spPr>
          <a:xfrm flipV="1">
            <a:off x="15762842" y="3078255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55" name="Line"/>
          <p:cNvSpPr/>
          <p:nvPr/>
        </p:nvSpPr>
        <p:spPr>
          <a:xfrm flipH="1">
            <a:off x="15013304" y="344161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56" name="Line"/>
          <p:cNvSpPr/>
          <p:nvPr/>
        </p:nvSpPr>
        <p:spPr>
          <a:xfrm flipH="1" flipV="1">
            <a:off x="15021618" y="341112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57" name="Line"/>
          <p:cNvSpPr/>
          <p:nvPr/>
        </p:nvSpPr>
        <p:spPr>
          <a:xfrm flipV="1">
            <a:off x="15762842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58" name="Line"/>
          <p:cNvSpPr/>
          <p:nvPr/>
        </p:nvSpPr>
        <p:spPr>
          <a:xfrm flipH="1">
            <a:off x="15013304" y="54140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59" name="Line"/>
          <p:cNvSpPr/>
          <p:nvPr/>
        </p:nvSpPr>
        <p:spPr>
          <a:xfrm flipH="1" flipV="1">
            <a:off x="15008918" y="53708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60" name="Line"/>
          <p:cNvSpPr/>
          <p:nvPr/>
        </p:nvSpPr>
        <p:spPr>
          <a:xfrm flipV="1">
            <a:off x="15780740" y="6992674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61" name="Line"/>
          <p:cNvSpPr/>
          <p:nvPr/>
        </p:nvSpPr>
        <p:spPr>
          <a:xfrm flipH="1">
            <a:off x="15018502" y="739413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62" name="Line"/>
          <p:cNvSpPr/>
          <p:nvPr/>
        </p:nvSpPr>
        <p:spPr>
          <a:xfrm flipH="1" flipV="1">
            <a:off x="15014116" y="732554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63" name="Line"/>
          <p:cNvSpPr/>
          <p:nvPr/>
        </p:nvSpPr>
        <p:spPr>
          <a:xfrm flipV="1">
            <a:off x="15760716" y="897034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64" name="Line"/>
          <p:cNvSpPr/>
          <p:nvPr/>
        </p:nvSpPr>
        <p:spPr>
          <a:xfrm flipH="1">
            <a:off x="15011179" y="933371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65" name="Line"/>
          <p:cNvSpPr/>
          <p:nvPr/>
        </p:nvSpPr>
        <p:spPr>
          <a:xfrm flipH="1" flipV="1">
            <a:off x="15019492" y="930321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66" name="Line"/>
          <p:cNvSpPr/>
          <p:nvPr/>
        </p:nvSpPr>
        <p:spPr>
          <a:xfrm flipV="1">
            <a:off x="1751279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67" name="Line"/>
          <p:cNvSpPr/>
          <p:nvPr/>
        </p:nvSpPr>
        <p:spPr>
          <a:xfrm flipH="1">
            <a:off x="1676325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68" name="Line"/>
          <p:cNvSpPr/>
          <p:nvPr/>
        </p:nvSpPr>
        <p:spPr>
          <a:xfrm flipH="1" flipV="1">
            <a:off x="1677157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69" name="Line"/>
          <p:cNvSpPr/>
          <p:nvPr/>
        </p:nvSpPr>
        <p:spPr>
          <a:xfrm flipV="1">
            <a:off x="17520524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70" name="Line"/>
          <p:cNvSpPr/>
          <p:nvPr/>
        </p:nvSpPr>
        <p:spPr>
          <a:xfrm flipH="1">
            <a:off x="16770986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71" name="Line"/>
          <p:cNvSpPr/>
          <p:nvPr/>
        </p:nvSpPr>
        <p:spPr>
          <a:xfrm flipH="1" flipV="1">
            <a:off x="16779299" y="6343834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72" name="Line"/>
          <p:cNvSpPr/>
          <p:nvPr/>
        </p:nvSpPr>
        <p:spPr>
          <a:xfrm flipV="1">
            <a:off x="17512794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73" name="Line"/>
          <p:cNvSpPr/>
          <p:nvPr/>
        </p:nvSpPr>
        <p:spPr>
          <a:xfrm flipH="1">
            <a:off x="16763256" y="83662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74" name="Line"/>
          <p:cNvSpPr/>
          <p:nvPr/>
        </p:nvSpPr>
        <p:spPr>
          <a:xfrm flipH="1" flipV="1">
            <a:off x="16771570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75" name="Line"/>
          <p:cNvSpPr/>
          <p:nvPr/>
        </p:nvSpPr>
        <p:spPr>
          <a:xfrm flipV="1">
            <a:off x="19337526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76" name="Line"/>
          <p:cNvSpPr/>
          <p:nvPr/>
        </p:nvSpPr>
        <p:spPr>
          <a:xfrm flipH="1">
            <a:off x="18587988" y="53886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77" name="Line"/>
          <p:cNvSpPr/>
          <p:nvPr/>
        </p:nvSpPr>
        <p:spPr>
          <a:xfrm flipH="1" flipV="1">
            <a:off x="18596302" y="53581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78" name="Line"/>
          <p:cNvSpPr/>
          <p:nvPr/>
        </p:nvSpPr>
        <p:spPr>
          <a:xfrm flipV="1">
            <a:off x="19327305" y="699619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79" name="Line"/>
          <p:cNvSpPr/>
          <p:nvPr/>
        </p:nvSpPr>
        <p:spPr>
          <a:xfrm flipH="1">
            <a:off x="18577767" y="735956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80" name="Line"/>
          <p:cNvSpPr/>
          <p:nvPr/>
        </p:nvSpPr>
        <p:spPr>
          <a:xfrm flipH="1" flipV="1">
            <a:off x="18586081" y="732906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581" name="Strings">
            <a:hlinkClick r:id="rId3" action="ppaction://hlinksldjump"/>
          </p:cNvPr>
          <p:cNvSpPr/>
          <p:nvPr/>
        </p:nvSpPr>
        <p:spPr>
          <a:xfrm>
            <a:off x="4185167" y="4865303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sz="2800"/>
              <a:t>Strings</a:t>
            </a:r>
          </a:p>
        </p:txBody>
      </p:sp>
      <p:sp>
        <p:nvSpPr>
          <p:cNvPr id="582" name="Parts of a Ukulele"/>
          <p:cNvSpPr txBox="1"/>
          <p:nvPr/>
        </p:nvSpPr>
        <p:spPr>
          <a:xfrm>
            <a:off x="16590964" y="637708"/>
            <a:ext cx="6326506" cy="124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t>Parts of a Ukulele</a:t>
            </a:r>
          </a:p>
        </p:txBody>
      </p:sp>
      <p:sp>
        <p:nvSpPr>
          <p:cNvPr id="583" name="Mirror">
            <a:hlinkClick r:id="rId4" action="ppaction://hlinksldjump"/>
          </p:cNvPr>
          <p:cNvSpPr/>
          <p:nvPr/>
        </p:nvSpPr>
        <p:spPr>
          <a:xfrm>
            <a:off x="4184468" y="6877050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Mirror</a:t>
            </a:r>
          </a:p>
        </p:txBody>
      </p:sp>
      <p:sp>
        <p:nvSpPr>
          <p:cNvPr id="584" name="Shape"/>
          <p:cNvSpPr/>
          <p:nvPr/>
        </p:nvSpPr>
        <p:spPr>
          <a:xfrm>
            <a:off x="6018669" y="729481"/>
            <a:ext cx="17524634" cy="12341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0" y="11285"/>
                </a:moveTo>
                <a:lnTo>
                  <a:pt x="0" y="15609"/>
                </a:lnTo>
                <a:lnTo>
                  <a:pt x="7609" y="21600"/>
                </a:lnTo>
                <a:lnTo>
                  <a:pt x="21600" y="10800"/>
                </a:lnTo>
                <a:lnTo>
                  <a:pt x="7609" y="0"/>
                </a:lnTo>
                <a:lnTo>
                  <a:pt x="58" y="5745"/>
                </a:lnTo>
                <a:lnTo>
                  <a:pt x="70" y="11285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7633"/>
                </a:schemeClr>
              </a:gs>
              <a:gs pos="100000">
                <a:srgbClr val="000000">
                  <a:alpha val="57633"/>
                </a:srgbClr>
              </a:gs>
            </a:gsLst>
            <a:lin ang="15600000"/>
          </a:gradFill>
          <a:ln w="38100">
            <a:solidFill>
              <a:schemeClr val="accent5">
                <a:alpha val="5763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85" name="Any item that is NOT part…"/>
          <p:cNvSpPr txBox="1"/>
          <p:nvPr/>
        </p:nvSpPr>
        <p:spPr>
          <a:xfrm>
            <a:off x="1204333" y="11470590"/>
            <a:ext cx="6316676" cy="1871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300">
                <a:latin typeface="DIN Condensed Bold"/>
                <a:ea typeface="DIN Condensed Bold"/>
                <a:cs typeface="DIN Condensed Bold"/>
                <a:sym typeface="DIN Condensed Bold"/>
              </a:defRPr>
            </a:pPr>
            <a:r>
              <a:rPr dirty="0"/>
              <a:t>Any item that is </a:t>
            </a:r>
            <a:r>
              <a:rPr dirty="0">
                <a:solidFill>
                  <a:schemeClr val="accent5"/>
                </a:solidFill>
              </a:rPr>
              <a:t>NOT</a:t>
            </a:r>
            <a:r>
              <a:rPr dirty="0"/>
              <a:t> part </a:t>
            </a:r>
          </a:p>
          <a:p>
            <a:pPr>
              <a:defRPr sz="6300">
                <a:latin typeface="DIN Condensed Bold"/>
                <a:ea typeface="DIN Condensed Bold"/>
                <a:cs typeface="DIN Condensed Bold"/>
                <a:sym typeface="DIN Condensed Bold"/>
              </a:defRPr>
            </a:pPr>
            <a:r>
              <a:rPr dirty="0"/>
              <a:t>of a Ukulele is a </a:t>
            </a:r>
            <a:r>
              <a:rPr dirty="0">
                <a:solidFill>
                  <a:schemeClr val="accent5"/>
                </a:solidFill>
              </a:rPr>
              <a:t>LIE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1"/>
                                      </p:to>
                                    </p:set>
                                    <p:animEffect filter="image" prLst="opacity: 0.51; ">
                                      <p:cBhvr>
                                        <p:cTn id="7" dur="indefinite" fill="hold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" grpId="1" animBg="1" advAuto="0"/>
      <p:bldP spid="584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"/>
          <p:cNvSpPr/>
          <p:nvPr/>
        </p:nvSpPr>
        <p:spPr>
          <a:xfrm>
            <a:off x="41488" y="124291"/>
            <a:ext cx="24301023" cy="13467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88" name="Shape"/>
          <p:cNvSpPr/>
          <p:nvPr/>
        </p:nvSpPr>
        <p:spPr>
          <a:xfrm>
            <a:off x="447381" y="403922"/>
            <a:ext cx="23489238" cy="12908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89" name="Shape"/>
          <p:cNvSpPr/>
          <p:nvPr/>
        </p:nvSpPr>
        <p:spPr>
          <a:xfrm>
            <a:off x="840594" y="687068"/>
            <a:ext cx="22702812" cy="12341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90" name="Shape"/>
          <p:cNvSpPr/>
          <p:nvPr/>
        </p:nvSpPr>
        <p:spPr>
          <a:xfrm>
            <a:off x="994354" y="764612"/>
            <a:ext cx="22395292" cy="12186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rgbClr val="A9A9A9"/>
              </a:gs>
              <a:gs pos="100000">
                <a:srgbClr val="434343"/>
              </a:gs>
            </a:gsLst>
            <a:lin ang="2045158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91" name="Circle"/>
          <p:cNvSpPr/>
          <p:nvPr/>
        </p:nvSpPr>
        <p:spPr>
          <a:xfrm>
            <a:off x="2458342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92" name="Trapezium"/>
          <p:cNvSpPr/>
          <p:nvPr/>
        </p:nvSpPr>
        <p:spPr>
          <a:xfrm rot="5387459" flipH="1">
            <a:off x="2607403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93" name="Circle"/>
          <p:cNvSpPr/>
          <p:nvPr/>
        </p:nvSpPr>
        <p:spPr>
          <a:xfrm>
            <a:off x="4171835" y="687201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94" name="Circle"/>
          <p:cNvSpPr/>
          <p:nvPr/>
        </p:nvSpPr>
        <p:spPr>
          <a:xfrm>
            <a:off x="5944974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95" name="Circle"/>
          <p:cNvSpPr/>
          <p:nvPr/>
        </p:nvSpPr>
        <p:spPr>
          <a:xfrm>
            <a:off x="7704782" y="881641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96" name="Circle"/>
          <p:cNvSpPr/>
          <p:nvPr/>
        </p:nvSpPr>
        <p:spPr>
          <a:xfrm>
            <a:off x="9477921" y="9910639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97" name="Circle"/>
          <p:cNvSpPr/>
          <p:nvPr/>
        </p:nvSpPr>
        <p:spPr>
          <a:xfrm>
            <a:off x="11252437" y="108182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98" name="Circle"/>
          <p:cNvSpPr/>
          <p:nvPr/>
        </p:nvSpPr>
        <p:spPr>
          <a:xfrm>
            <a:off x="11252437" y="88121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99" name="Circle"/>
          <p:cNvSpPr/>
          <p:nvPr/>
        </p:nvSpPr>
        <p:spPr>
          <a:xfrm>
            <a:off x="11252437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00" name="Circle"/>
          <p:cNvSpPr/>
          <p:nvPr/>
        </p:nvSpPr>
        <p:spPr>
          <a:xfrm>
            <a:off x="11252437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01" name="Circle"/>
          <p:cNvSpPr/>
          <p:nvPr/>
        </p:nvSpPr>
        <p:spPr>
          <a:xfrm>
            <a:off x="11265768" y="292716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02" name="Circle"/>
          <p:cNvSpPr/>
          <p:nvPr/>
        </p:nvSpPr>
        <p:spPr>
          <a:xfrm>
            <a:off x="11265768" y="98772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03" name="Circle"/>
          <p:cNvSpPr/>
          <p:nvPr/>
        </p:nvSpPr>
        <p:spPr>
          <a:xfrm>
            <a:off x="9477921" y="1960953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04" name="Circle"/>
          <p:cNvSpPr/>
          <p:nvPr/>
        </p:nvSpPr>
        <p:spPr>
          <a:xfrm>
            <a:off x="9477921" y="3937991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05" name="Circle"/>
          <p:cNvSpPr/>
          <p:nvPr/>
        </p:nvSpPr>
        <p:spPr>
          <a:xfrm>
            <a:off x="9477921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06" name="Circle"/>
          <p:cNvSpPr/>
          <p:nvPr/>
        </p:nvSpPr>
        <p:spPr>
          <a:xfrm>
            <a:off x="9477921" y="7925545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07" name="Circle"/>
          <p:cNvSpPr/>
          <p:nvPr/>
        </p:nvSpPr>
        <p:spPr>
          <a:xfrm>
            <a:off x="7704782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08" name="Circle"/>
          <p:cNvSpPr/>
          <p:nvPr/>
        </p:nvSpPr>
        <p:spPr>
          <a:xfrm>
            <a:off x="7704782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09" name="Circle"/>
          <p:cNvSpPr/>
          <p:nvPr/>
        </p:nvSpPr>
        <p:spPr>
          <a:xfrm>
            <a:off x="7704782" y="2927167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10" name="Circle"/>
          <p:cNvSpPr/>
          <p:nvPr/>
        </p:nvSpPr>
        <p:spPr>
          <a:xfrm>
            <a:off x="5944974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11" name="Circle"/>
          <p:cNvSpPr/>
          <p:nvPr/>
        </p:nvSpPr>
        <p:spPr>
          <a:xfrm>
            <a:off x="5944974" y="5931768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12" name="Circle"/>
          <p:cNvSpPr/>
          <p:nvPr/>
        </p:nvSpPr>
        <p:spPr>
          <a:xfrm>
            <a:off x="4171835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613" name="Bridge Logo.jpeg" descr="Bridge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11" y="285831"/>
            <a:ext cx="5590092" cy="3144427"/>
          </a:xfrm>
          <a:prstGeom prst="rect">
            <a:avLst/>
          </a:prstGeom>
          <a:ln w="12700">
            <a:miter lim="400000"/>
          </a:ln>
        </p:spPr>
      </p:pic>
      <p:sp>
        <p:nvSpPr>
          <p:cNvPr id="614" name="Circle"/>
          <p:cNvSpPr/>
          <p:nvPr/>
        </p:nvSpPr>
        <p:spPr>
          <a:xfrm>
            <a:off x="13010869" y="990661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15" name="Circle"/>
          <p:cNvSpPr/>
          <p:nvPr/>
        </p:nvSpPr>
        <p:spPr>
          <a:xfrm>
            <a:off x="13010869" y="195692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16" name="Circle"/>
          <p:cNvSpPr/>
          <p:nvPr/>
        </p:nvSpPr>
        <p:spPr>
          <a:xfrm>
            <a:off x="13010869" y="393396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17" name="Circle"/>
          <p:cNvSpPr/>
          <p:nvPr/>
        </p:nvSpPr>
        <p:spPr>
          <a:xfrm>
            <a:off x="13010869" y="592774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18" name="Circle"/>
          <p:cNvSpPr/>
          <p:nvPr/>
        </p:nvSpPr>
        <p:spPr>
          <a:xfrm>
            <a:off x="13010869" y="792151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19" name="Circle"/>
          <p:cNvSpPr/>
          <p:nvPr/>
        </p:nvSpPr>
        <p:spPr>
          <a:xfrm>
            <a:off x="14826755" y="887639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20" name="Circle"/>
          <p:cNvSpPr/>
          <p:nvPr/>
        </p:nvSpPr>
        <p:spPr>
          <a:xfrm>
            <a:off x="14826755" y="6899355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21" name="Circle"/>
          <p:cNvSpPr/>
          <p:nvPr/>
        </p:nvSpPr>
        <p:spPr>
          <a:xfrm>
            <a:off x="14826755" y="4926584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22" name="Circle"/>
          <p:cNvSpPr/>
          <p:nvPr/>
        </p:nvSpPr>
        <p:spPr>
          <a:xfrm>
            <a:off x="14826755" y="298714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23" name="Circle"/>
          <p:cNvSpPr/>
          <p:nvPr/>
        </p:nvSpPr>
        <p:spPr>
          <a:xfrm>
            <a:off x="16586562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24" name="Circle"/>
          <p:cNvSpPr/>
          <p:nvPr/>
        </p:nvSpPr>
        <p:spPr>
          <a:xfrm>
            <a:off x="16586562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25" name="Circle"/>
          <p:cNvSpPr/>
          <p:nvPr/>
        </p:nvSpPr>
        <p:spPr>
          <a:xfrm>
            <a:off x="16599196" y="5936746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26" name="Circle"/>
          <p:cNvSpPr/>
          <p:nvPr/>
        </p:nvSpPr>
        <p:spPr>
          <a:xfrm>
            <a:off x="18401073" y="6934471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27" name="Circle"/>
          <p:cNvSpPr/>
          <p:nvPr/>
        </p:nvSpPr>
        <p:spPr>
          <a:xfrm>
            <a:off x="18401073" y="4929066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28" name="Circle"/>
          <p:cNvSpPr/>
          <p:nvPr/>
        </p:nvSpPr>
        <p:spPr>
          <a:xfrm>
            <a:off x="20175588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29" name="Trapezium"/>
          <p:cNvSpPr/>
          <p:nvPr/>
        </p:nvSpPr>
        <p:spPr>
          <a:xfrm rot="5387459" flipH="1">
            <a:off x="20324650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30" name="Police"/>
          <p:cNvSpPr/>
          <p:nvPr/>
        </p:nvSpPr>
        <p:spPr>
          <a:xfrm rot="5400000">
            <a:off x="11637530" y="11045590"/>
            <a:ext cx="1108939" cy="1397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32" h="21600" extrusionOk="0">
                <a:moveTo>
                  <a:pt x="9767" y="0"/>
                </a:moveTo>
                <a:cubicBezTo>
                  <a:pt x="6398" y="2795"/>
                  <a:pt x="2476" y="800"/>
                  <a:pt x="2476" y="800"/>
                </a:cubicBezTo>
                <a:lnTo>
                  <a:pt x="0" y="2971"/>
                </a:lnTo>
                <a:cubicBezTo>
                  <a:pt x="0" y="2971"/>
                  <a:pt x="2619" y="6127"/>
                  <a:pt x="818" y="10934"/>
                </a:cubicBezTo>
                <a:cubicBezTo>
                  <a:pt x="-1033" y="15873"/>
                  <a:pt x="698" y="18821"/>
                  <a:pt x="5978" y="20170"/>
                </a:cubicBezTo>
                <a:cubicBezTo>
                  <a:pt x="7959" y="20676"/>
                  <a:pt x="9107" y="21175"/>
                  <a:pt x="9767" y="21600"/>
                </a:cubicBezTo>
                <a:cubicBezTo>
                  <a:pt x="10427" y="21175"/>
                  <a:pt x="11575" y="20676"/>
                  <a:pt x="13556" y="20170"/>
                </a:cubicBezTo>
                <a:cubicBezTo>
                  <a:pt x="18836" y="18821"/>
                  <a:pt x="20567" y="15873"/>
                  <a:pt x="18716" y="10934"/>
                </a:cubicBezTo>
                <a:cubicBezTo>
                  <a:pt x="16915" y="6127"/>
                  <a:pt x="19532" y="2971"/>
                  <a:pt x="19532" y="2971"/>
                </a:cubicBezTo>
                <a:lnTo>
                  <a:pt x="17058" y="800"/>
                </a:lnTo>
                <a:cubicBezTo>
                  <a:pt x="17058" y="800"/>
                  <a:pt x="13136" y="2795"/>
                  <a:pt x="9767" y="0"/>
                </a:cubicBezTo>
                <a:close/>
                <a:moveTo>
                  <a:pt x="9767" y="8166"/>
                </a:moveTo>
                <a:lnTo>
                  <a:pt x="11276" y="10848"/>
                </a:lnTo>
                <a:lnTo>
                  <a:pt x="14651" y="11279"/>
                </a:lnTo>
                <a:lnTo>
                  <a:pt x="12209" y="13367"/>
                </a:lnTo>
                <a:lnTo>
                  <a:pt x="12784" y="16314"/>
                </a:lnTo>
                <a:lnTo>
                  <a:pt x="9767" y="14923"/>
                </a:lnTo>
                <a:lnTo>
                  <a:pt x="6750" y="16314"/>
                </a:lnTo>
                <a:lnTo>
                  <a:pt x="7325" y="13367"/>
                </a:lnTo>
                <a:lnTo>
                  <a:pt x="4883" y="11279"/>
                </a:lnTo>
                <a:lnTo>
                  <a:pt x="8258" y="10848"/>
                </a:lnTo>
                <a:lnTo>
                  <a:pt x="9767" y="8166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31" name="Police"/>
          <p:cNvSpPr/>
          <p:nvPr/>
        </p:nvSpPr>
        <p:spPr>
          <a:xfrm rot="5400000">
            <a:off x="11621692" y="1215068"/>
            <a:ext cx="1108939" cy="1397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32" h="21600" extrusionOk="0">
                <a:moveTo>
                  <a:pt x="9767" y="0"/>
                </a:moveTo>
                <a:cubicBezTo>
                  <a:pt x="6398" y="2795"/>
                  <a:pt x="2476" y="800"/>
                  <a:pt x="2476" y="800"/>
                </a:cubicBezTo>
                <a:lnTo>
                  <a:pt x="0" y="2971"/>
                </a:lnTo>
                <a:cubicBezTo>
                  <a:pt x="0" y="2971"/>
                  <a:pt x="2619" y="6127"/>
                  <a:pt x="818" y="10934"/>
                </a:cubicBezTo>
                <a:cubicBezTo>
                  <a:pt x="-1033" y="15873"/>
                  <a:pt x="698" y="18821"/>
                  <a:pt x="5978" y="20170"/>
                </a:cubicBezTo>
                <a:cubicBezTo>
                  <a:pt x="7959" y="20676"/>
                  <a:pt x="9107" y="21175"/>
                  <a:pt x="9767" y="21600"/>
                </a:cubicBezTo>
                <a:cubicBezTo>
                  <a:pt x="10427" y="21175"/>
                  <a:pt x="11575" y="20676"/>
                  <a:pt x="13556" y="20170"/>
                </a:cubicBezTo>
                <a:cubicBezTo>
                  <a:pt x="18836" y="18821"/>
                  <a:pt x="20567" y="15873"/>
                  <a:pt x="18716" y="10934"/>
                </a:cubicBezTo>
                <a:cubicBezTo>
                  <a:pt x="16915" y="6127"/>
                  <a:pt x="19532" y="2971"/>
                  <a:pt x="19532" y="2971"/>
                </a:cubicBezTo>
                <a:lnTo>
                  <a:pt x="17058" y="800"/>
                </a:lnTo>
                <a:cubicBezTo>
                  <a:pt x="17058" y="800"/>
                  <a:pt x="13136" y="2795"/>
                  <a:pt x="9767" y="0"/>
                </a:cubicBezTo>
                <a:close/>
                <a:moveTo>
                  <a:pt x="9767" y="8166"/>
                </a:moveTo>
                <a:lnTo>
                  <a:pt x="11276" y="10848"/>
                </a:lnTo>
                <a:lnTo>
                  <a:pt x="14651" y="11279"/>
                </a:lnTo>
                <a:lnTo>
                  <a:pt x="12209" y="13367"/>
                </a:lnTo>
                <a:lnTo>
                  <a:pt x="12784" y="16314"/>
                </a:lnTo>
                <a:lnTo>
                  <a:pt x="9767" y="14923"/>
                </a:lnTo>
                <a:lnTo>
                  <a:pt x="6750" y="16314"/>
                </a:lnTo>
                <a:lnTo>
                  <a:pt x="7325" y="13367"/>
                </a:lnTo>
                <a:lnTo>
                  <a:pt x="4883" y="11279"/>
                </a:lnTo>
                <a:lnTo>
                  <a:pt x="8258" y="10848"/>
                </a:lnTo>
                <a:lnTo>
                  <a:pt x="9767" y="8166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32" name="Line"/>
          <p:cNvSpPr/>
          <p:nvPr/>
        </p:nvSpPr>
        <p:spPr>
          <a:xfrm flipV="1">
            <a:off x="5103896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33" name="Line"/>
          <p:cNvSpPr/>
          <p:nvPr/>
        </p:nvSpPr>
        <p:spPr>
          <a:xfrm flipH="1">
            <a:off x="4354358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34" name="Line"/>
          <p:cNvSpPr/>
          <p:nvPr/>
        </p:nvSpPr>
        <p:spPr>
          <a:xfrm flipH="1" flipV="1">
            <a:off x="4362671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35" name="Line"/>
          <p:cNvSpPr/>
          <p:nvPr/>
        </p:nvSpPr>
        <p:spPr>
          <a:xfrm flipV="1">
            <a:off x="6871205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36" name="Line"/>
          <p:cNvSpPr/>
          <p:nvPr/>
        </p:nvSpPr>
        <p:spPr>
          <a:xfrm flipH="1">
            <a:off x="6121668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37" name="Line"/>
          <p:cNvSpPr/>
          <p:nvPr/>
        </p:nvSpPr>
        <p:spPr>
          <a:xfrm flipH="1" flipV="1">
            <a:off x="6129980" y="4359525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38" name="Line"/>
          <p:cNvSpPr/>
          <p:nvPr/>
        </p:nvSpPr>
        <p:spPr>
          <a:xfrm flipV="1">
            <a:off x="5095940" y="695017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39" name="Line"/>
          <p:cNvSpPr/>
          <p:nvPr/>
        </p:nvSpPr>
        <p:spPr>
          <a:xfrm flipH="1">
            <a:off x="4346403" y="731353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40" name="Line"/>
          <p:cNvSpPr/>
          <p:nvPr/>
        </p:nvSpPr>
        <p:spPr>
          <a:xfrm flipH="1" flipV="1">
            <a:off x="4354716" y="728303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41" name="Line"/>
          <p:cNvSpPr/>
          <p:nvPr/>
        </p:nvSpPr>
        <p:spPr>
          <a:xfrm flipV="1">
            <a:off x="6869080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42" name="Line"/>
          <p:cNvSpPr/>
          <p:nvPr/>
        </p:nvSpPr>
        <p:spPr>
          <a:xfrm flipH="1">
            <a:off x="6119542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43" name="Line"/>
          <p:cNvSpPr/>
          <p:nvPr/>
        </p:nvSpPr>
        <p:spPr>
          <a:xfrm flipH="1" flipV="1">
            <a:off x="6127855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44" name="Line"/>
          <p:cNvSpPr/>
          <p:nvPr/>
        </p:nvSpPr>
        <p:spPr>
          <a:xfrm flipV="1">
            <a:off x="8631013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45" name="Line"/>
          <p:cNvSpPr/>
          <p:nvPr/>
        </p:nvSpPr>
        <p:spPr>
          <a:xfrm flipH="1">
            <a:off x="7881475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46" name="Line"/>
          <p:cNvSpPr/>
          <p:nvPr/>
        </p:nvSpPr>
        <p:spPr>
          <a:xfrm flipH="1" flipV="1">
            <a:off x="7889788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47" name="Line"/>
          <p:cNvSpPr/>
          <p:nvPr/>
        </p:nvSpPr>
        <p:spPr>
          <a:xfrm flipV="1">
            <a:off x="8628887" y="301811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48" name="Line"/>
          <p:cNvSpPr/>
          <p:nvPr/>
        </p:nvSpPr>
        <p:spPr>
          <a:xfrm flipH="1">
            <a:off x="7879350" y="33814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49" name="Line"/>
          <p:cNvSpPr/>
          <p:nvPr/>
        </p:nvSpPr>
        <p:spPr>
          <a:xfrm flipH="1" flipV="1">
            <a:off x="7887662" y="3350979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50" name="Line"/>
          <p:cNvSpPr/>
          <p:nvPr/>
        </p:nvSpPr>
        <p:spPr>
          <a:xfrm flipV="1">
            <a:off x="6855886" y="801568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51" name="Line"/>
          <p:cNvSpPr/>
          <p:nvPr/>
        </p:nvSpPr>
        <p:spPr>
          <a:xfrm flipH="1">
            <a:off x="6106349" y="83790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52" name="Line"/>
          <p:cNvSpPr/>
          <p:nvPr/>
        </p:nvSpPr>
        <p:spPr>
          <a:xfrm flipH="1" flipV="1">
            <a:off x="6114662" y="83485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53" name="Line"/>
          <p:cNvSpPr/>
          <p:nvPr/>
        </p:nvSpPr>
        <p:spPr>
          <a:xfrm flipV="1">
            <a:off x="8633138" y="6925812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54" name="Line"/>
          <p:cNvSpPr/>
          <p:nvPr/>
        </p:nvSpPr>
        <p:spPr>
          <a:xfrm flipH="1">
            <a:off x="7883601" y="72891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55" name="Line"/>
          <p:cNvSpPr/>
          <p:nvPr/>
        </p:nvSpPr>
        <p:spPr>
          <a:xfrm flipH="1" flipV="1">
            <a:off x="7891914" y="7258679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56" name="Line"/>
          <p:cNvSpPr/>
          <p:nvPr/>
        </p:nvSpPr>
        <p:spPr>
          <a:xfrm flipV="1">
            <a:off x="862364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57" name="Line"/>
          <p:cNvSpPr/>
          <p:nvPr/>
        </p:nvSpPr>
        <p:spPr>
          <a:xfrm flipH="1">
            <a:off x="7874111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58" name="Line"/>
          <p:cNvSpPr/>
          <p:nvPr/>
        </p:nvSpPr>
        <p:spPr>
          <a:xfrm flipH="1" flipV="1">
            <a:off x="7882424" y="9240303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59" name="Line"/>
          <p:cNvSpPr/>
          <p:nvPr/>
        </p:nvSpPr>
        <p:spPr>
          <a:xfrm flipV="1">
            <a:off x="10411506" y="205816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60" name="Line"/>
          <p:cNvSpPr/>
          <p:nvPr/>
        </p:nvSpPr>
        <p:spPr>
          <a:xfrm flipH="1">
            <a:off x="9661969" y="243422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61" name="Line"/>
          <p:cNvSpPr/>
          <p:nvPr/>
        </p:nvSpPr>
        <p:spPr>
          <a:xfrm flipH="1" flipV="1">
            <a:off x="9657581" y="2391029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62" name="Line"/>
          <p:cNvSpPr/>
          <p:nvPr/>
        </p:nvSpPr>
        <p:spPr>
          <a:xfrm flipV="1">
            <a:off x="10402026" y="400016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63" name="Line"/>
          <p:cNvSpPr/>
          <p:nvPr/>
        </p:nvSpPr>
        <p:spPr>
          <a:xfrm flipH="1">
            <a:off x="9639789" y="4376223"/>
            <a:ext cx="1499077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64" name="Line"/>
          <p:cNvSpPr/>
          <p:nvPr/>
        </p:nvSpPr>
        <p:spPr>
          <a:xfrm flipH="1" flipV="1">
            <a:off x="9673502" y="434572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65" name="Line"/>
          <p:cNvSpPr/>
          <p:nvPr/>
        </p:nvSpPr>
        <p:spPr>
          <a:xfrm flipV="1">
            <a:off x="10425526" y="6027981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66" name="Line"/>
          <p:cNvSpPr/>
          <p:nvPr/>
        </p:nvSpPr>
        <p:spPr>
          <a:xfrm flipH="1">
            <a:off x="9675989" y="6416743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67" name="Line"/>
          <p:cNvSpPr/>
          <p:nvPr/>
        </p:nvSpPr>
        <p:spPr>
          <a:xfrm flipH="1" flipV="1">
            <a:off x="9671601" y="6373547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68" name="Line"/>
          <p:cNvSpPr/>
          <p:nvPr/>
        </p:nvSpPr>
        <p:spPr>
          <a:xfrm flipV="1">
            <a:off x="10412826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69" name="Line"/>
          <p:cNvSpPr/>
          <p:nvPr/>
        </p:nvSpPr>
        <p:spPr>
          <a:xfrm flipH="1">
            <a:off x="9663288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70" name="Line"/>
          <p:cNvSpPr/>
          <p:nvPr/>
        </p:nvSpPr>
        <p:spPr>
          <a:xfrm flipH="1" flipV="1">
            <a:off x="9671601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71" name="Line"/>
          <p:cNvSpPr/>
          <p:nvPr/>
        </p:nvSpPr>
        <p:spPr>
          <a:xfrm flipV="1">
            <a:off x="10402026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72" name="Line"/>
          <p:cNvSpPr/>
          <p:nvPr/>
        </p:nvSpPr>
        <p:spPr>
          <a:xfrm flipH="1">
            <a:off x="9652489" y="8366290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73" name="Line"/>
          <p:cNvSpPr/>
          <p:nvPr/>
        </p:nvSpPr>
        <p:spPr>
          <a:xfrm flipH="1" flipV="1">
            <a:off x="9660802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74" name="Line"/>
          <p:cNvSpPr/>
          <p:nvPr/>
        </p:nvSpPr>
        <p:spPr>
          <a:xfrm flipV="1">
            <a:off x="12191999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75" name="Line"/>
          <p:cNvSpPr/>
          <p:nvPr/>
        </p:nvSpPr>
        <p:spPr>
          <a:xfrm flipH="1">
            <a:off x="11442462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76" name="Line"/>
          <p:cNvSpPr/>
          <p:nvPr/>
        </p:nvSpPr>
        <p:spPr>
          <a:xfrm flipH="1" flipV="1">
            <a:off x="11450774" y="5287850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77" name="Line"/>
          <p:cNvSpPr/>
          <p:nvPr/>
        </p:nvSpPr>
        <p:spPr>
          <a:xfrm flipV="1">
            <a:off x="12193987" y="301048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78" name="Line"/>
          <p:cNvSpPr/>
          <p:nvPr/>
        </p:nvSpPr>
        <p:spPr>
          <a:xfrm flipH="1">
            <a:off x="11444449" y="337385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79" name="Line"/>
          <p:cNvSpPr/>
          <p:nvPr/>
        </p:nvSpPr>
        <p:spPr>
          <a:xfrm flipH="1" flipV="1">
            <a:off x="11452762" y="334335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80" name="Line"/>
          <p:cNvSpPr/>
          <p:nvPr/>
        </p:nvSpPr>
        <p:spPr>
          <a:xfrm flipV="1">
            <a:off x="12197967" y="693269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81" name="Line"/>
          <p:cNvSpPr/>
          <p:nvPr/>
        </p:nvSpPr>
        <p:spPr>
          <a:xfrm flipH="1">
            <a:off x="11448430" y="730875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82" name="Line"/>
          <p:cNvSpPr/>
          <p:nvPr/>
        </p:nvSpPr>
        <p:spPr>
          <a:xfrm flipH="1" flipV="1">
            <a:off x="11444043" y="726556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83" name="Line"/>
          <p:cNvSpPr/>
          <p:nvPr/>
        </p:nvSpPr>
        <p:spPr>
          <a:xfrm flipV="1">
            <a:off x="1219199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84" name="Line"/>
          <p:cNvSpPr/>
          <p:nvPr/>
        </p:nvSpPr>
        <p:spPr>
          <a:xfrm flipH="1">
            <a:off x="11442462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85" name="Line"/>
          <p:cNvSpPr/>
          <p:nvPr/>
        </p:nvSpPr>
        <p:spPr>
          <a:xfrm flipH="1" flipV="1">
            <a:off x="11450774" y="9240303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86" name="Line"/>
          <p:cNvSpPr/>
          <p:nvPr/>
        </p:nvSpPr>
        <p:spPr>
          <a:xfrm flipV="1">
            <a:off x="13953727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87" name="Line"/>
          <p:cNvSpPr/>
          <p:nvPr/>
        </p:nvSpPr>
        <p:spPr>
          <a:xfrm flipH="1">
            <a:off x="13204190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88" name="Line"/>
          <p:cNvSpPr/>
          <p:nvPr/>
        </p:nvSpPr>
        <p:spPr>
          <a:xfrm flipH="1" flipV="1">
            <a:off x="13212503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89" name="Line"/>
          <p:cNvSpPr/>
          <p:nvPr/>
        </p:nvSpPr>
        <p:spPr>
          <a:xfrm flipV="1">
            <a:off x="13945362" y="80156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90" name="Line"/>
          <p:cNvSpPr/>
          <p:nvPr/>
        </p:nvSpPr>
        <p:spPr>
          <a:xfrm flipH="1">
            <a:off x="13195826" y="83789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91" name="Line"/>
          <p:cNvSpPr/>
          <p:nvPr/>
        </p:nvSpPr>
        <p:spPr>
          <a:xfrm flipH="1" flipV="1">
            <a:off x="13204138" y="83484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92" name="Line"/>
          <p:cNvSpPr/>
          <p:nvPr/>
        </p:nvSpPr>
        <p:spPr>
          <a:xfrm flipV="1">
            <a:off x="13937099" y="2036286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93" name="Line"/>
          <p:cNvSpPr/>
          <p:nvPr/>
        </p:nvSpPr>
        <p:spPr>
          <a:xfrm flipH="1">
            <a:off x="13187561" y="239964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94" name="Line"/>
          <p:cNvSpPr/>
          <p:nvPr/>
        </p:nvSpPr>
        <p:spPr>
          <a:xfrm flipH="1" flipV="1">
            <a:off x="13195875" y="236915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95" name="Line"/>
          <p:cNvSpPr/>
          <p:nvPr/>
        </p:nvSpPr>
        <p:spPr>
          <a:xfrm flipV="1">
            <a:off x="1391700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96" name="Line"/>
          <p:cNvSpPr/>
          <p:nvPr/>
        </p:nvSpPr>
        <p:spPr>
          <a:xfrm flipH="1">
            <a:off x="1316746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97" name="Line"/>
          <p:cNvSpPr/>
          <p:nvPr/>
        </p:nvSpPr>
        <p:spPr>
          <a:xfrm flipH="1" flipV="1">
            <a:off x="1317578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98" name="Line"/>
          <p:cNvSpPr/>
          <p:nvPr/>
        </p:nvSpPr>
        <p:spPr>
          <a:xfrm flipV="1">
            <a:off x="13944463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99" name="Line"/>
          <p:cNvSpPr/>
          <p:nvPr/>
        </p:nvSpPr>
        <p:spPr>
          <a:xfrm flipH="1">
            <a:off x="13194925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00" name="Line"/>
          <p:cNvSpPr/>
          <p:nvPr/>
        </p:nvSpPr>
        <p:spPr>
          <a:xfrm flipH="1" flipV="1">
            <a:off x="13203239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01" name="Line"/>
          <p:cNvSpPr/>
          <p:nvPr/>
        </p:nvSpPr>
        <p:spPr>
          <a:xfrm flipV="1">
            <a:off x="15762842" y="3078255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02" name="Line"/>
          <p:cNvSpPr/>
          <p:nvPr/>
        </p:nvSpPr>
        <p:spPr>
          <a:xfrm flipH="1">
            <a:off x="15013304" y="344161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03" name="Line"/>
          <p:cNvSpPr/>
          <p:nvPr/>
        </p:nvSpPr>
        <p:spPr>
          <a:xfrm flipH="1" flipV="1">
            <a:off x="15021618" y="341112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04" name="Line"/>
          <p:cNvSpPr/>
          <p:nvPr/>
        </p:nvSpPr>
        <p:spPr>
          <a:xfrm flipV="1">
            <a:off x="15762842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05" name="Line"/>
          <p:cNvSpPr/>
          <p:nvPr/>
        </p:nvSpPr>
        <p:spPr>
          <a:xfrm flipH="1">
            <a:off x="15013304" y="54140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06" name="Line"/>
          <p:cNvSpPr/>
          <p:nvPr/>
        </p:nvSpPr>
        <p:spPr>
          <a:xfrm flipH="1" flipV="1">
            <a:off x="15008918" y="53708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07" name="Line"/>
          <p:cNvSpPr/>
          <p:nvPr/>
        </p:nvSpPr>
        <p:spPr>
          <a:xfrm flipV="1">
            <a:off x="15780740" y="6992674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08" name="Line"/>
          <p:cNvSpPr/>
          <p:nvPr/>
        </p:nvSpPr>
        <p:spPr>
          <a:xfrm flipH="1">
            <a:off x="15018502" y="739413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09" name="Line"/>
          <p:cNvSpPr/>
          <p:nvPr/>
        </p:nvSpPr>
        <p:spPr>
          <a:xfrm flipH="1" flipV="1">
            <a:off x="15014116" y="732554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10" name="Line"/>
          <p:cNvSpPr/>
          <p:nvPr/>
        </p:nvSpPr>
        <p:spPr>
          <a:xfrm flipV="1">
            <a:off x="15760716" y="897034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11" name="Line"/>
          <p:cNvSpPr/>
          <p:nvPr/>
        </p:nvSpPr>
        <p:spPr>
          <a:xfrm flipH="1">
            <a:off x="15011179" y="933371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12" name="Line"/>
          <p:cNvSpPr/>
          <p:nvPr/>
        </p:nvSpPr>
        <p:spPr>
          <a:xfrm flipH="1" flipV="1">
            <a:off x="15019492" y="930321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13" name="Line"/>
          <p:cNvSpPr/>
          <p:nvPr/>
        </p:nvSpPr>
        <p:spPr>
          <a:xfrm flipV="1">
            <a:off x="1751279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14" name="Line"/>
          <p:cNvSpPr/>
          <p:nvPr/>
        </p:nvSpPr>
        <p:spPr>
          <a:xfrm flipH="1">
            <a:off x="1676325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15" name="Line"/>
          <p:cNvSpPr/>
          <p:nvPr/>
        </p:nvSpPr>
        <p:spPr>
          <a:xfrm flipH="1" flipV="1">
            <a:off x="1677157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16" name="Line"/>
          <p:cNvSpPr/>
          <p:nvPr/>
        </p:nvSpPr>
        <p:spPr>
          <a:xfrm flipV="1">
            <a:off x="17520524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17" name="Line"/>
          <p:cNvSpPr/>
          <p:nvPr/>
        </p:nvSpPr>
        <p:spPr>
          <a:xfrm flipH="1">
            <a:off x="16770986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18" name="Line"/>
          <p:cNvSpPr/>
          <p:nvPr/>
        </p:nvSpPr>
        <p:spPr>
          <a:xfrm flipH="1" flipV="1">
            <a:off x="16779299" y="6343834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19" name="Line"/>
          <p:cNvSpPr/>
          <p:nvPr/>
        </p:nvSpPr>
        <p:spPr>
          <a:xfrm flipV="1">
            <a:off x="17512794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20" name="Line"/>
          <p:cNvSpPr/>
          <p:nvPr/>
        </p:nvSpPr>
        <p:spPr>
          <a:xfrm flipH="1">
            <a:off x="16763256" y="83662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21" name="Line"/>
          <p:cNvSpPr/>
          <p:nvPr/>
        </p:nvSpPr>
        <p:spPr>
          <a:xfrm flipH="1" flipV="1">
            <a:off x="16771570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22" name="Line"/>
          <p:cNvSpPr/>
          <p:nvPr/>
        </p:nvSpPr>
        <p:spPr>
          <a:xfrm flipV="1">
            <a:off x="19337526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23" name="Line"/>
          <p:cNvSpPr/>
          <p:nvPr/>
        </p:nvSpPr>
        <p:spPr>
          <a:xfrm flipH="1">
            <a:off x="18587988" y="53886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24" name="Line"/>
          <p:cNvSpPr/>
          <p:nvPr/>
        </p:nvSpPr>
        <p:spPr>
          <a:xfrm flipH="1" flipV="1">
            <a:off x="18596302" y="53581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25" name="Line"/>
          <p:cNvSpPr/>
          <p:nvPr/>
        </p:nvSpPr>
        <p:spPr>
          <a:xfrm flipV="1">
            <a:off x="19327305" y="699619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26" name="Line"/>
          <p:cNvSpPr/>
          <p:nvPr/>
        </p:nvSpPr>
        <p:spPr>
          <a:xfrm flipH="1">
            <a:off x="18577767" y="735956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27" name="Line"/>
          <p:cNvSpPr/>
          <p:nvPr/>
        </p:nvSpPr>
        <p:spPr>
          <a:xfrm flipH="1" flipV="1">
            <a:off x="18586081" y="732906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28" name="Floor Tom"/>
          <p:cNvSpPr/>
          <p:nvPr/>
        </p:nvSpPr>
        <p:spPr>
          <a:xfrm>
            <a:off x="4185167" y="4865303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Floor Tom</a:t>
            </a:r>
          </a:p>
        </p:txBody>
      </p:sp>
      <p:sp>
        <p:nvSpPr>
          <p:cNvPr id="729" name="Parts of a Ukulele"/>
          <p:cNvSpPr txBox="1"/>
          <p:nvPr/>
        </p:nvSpPr>
        <p:spPr>
          <a:xfrm>
            <a:off x="16590964" y="637708"/>
            <a:ext cx="6326506" cy="124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t>Parts of a Ukulele</a:t>
            </a:r>
          </a:p>
        </p:txBody>
      </p:sp>
      <p:sp>
        <p:nvSpPr>
          <p:cNvPr id="730" name="Violin"/>
          <p:cNvSpPr/>
          <p:nvPr/>
        </p:nvSpPr>
        <p:spPr>
          <a:xfrm>
            <a:off x="4184468" y="6877050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Violin</a:t>
            </a:r>
          </a:p>
        </p:txBody>
      </p:sp>
      <p:sp>
        <p:nvSpPr>
          <p:cNvPr id="731" name="Circle"/>
          <p:cNvSpPr/>
          <p:nvPr/>
        </p:nvSpPr>
        <p:spPr>
          <a:xfrm>
            <a:off x="4172467" y="4865303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32" name="Line"/>
          <p:cNvSpPr/>
          <p:nvPr/>
        </p:nvSpPr>
        <p:spPr>
          <a:xfrm flipV="1">
            <a:off x="5116089" y="4907707"/>
            <a:ext cx="1" cy="17702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33" name="Line"/>
          <p:cNvSpPr/>
          <p:nvPr/>
        </p:nvSpPr>
        <p:spPr>
          <a:xfrm flipH="1">
            <a:off x="4341152" y="532186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34" name="Line"/>
          <p:cNvSpPr/>
          <p:nvPr/>
        </p:nvSpPr>
        <p:spPr>
          <a:xfrm flipH="1" flipV="1">
            <a:off x="4374864" y="5265973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35" name="Door">
            <a:hlinkClick r:id="rId3" action="ppaction://hlinksldjump"/>
          </p:cNvPr>
          <p:cNvSpPr/>
          <p:nvPr/>
        </p:nvSpPr>
        <p:spPr>
          <a:xfrm>
            <a:off x="5939598" y="3937991"/>
            <a:ext cx="1852464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Door</a:t>
            </a:r>
          </a:p>
        </p:txBody>
      </p:sp>
      <p:sp>
        <p:nvSpPr>
          <p:cNvPr id="736" name="Fret Board">
            <a:hlinkClick r:id="rId4" action="ppaction://hlinksldjump"/>
          </p:cNvPr>
          <p:cNvSpPr/>
          <p:nvPr/>
        </p:nvSpPr>
        <p:spPr>
          <a:xfrm>
            <a:off x="5944975" y="5931768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Fret Board</a:t>
            </a:r>
          </a:p>
        </p:txBody>
      </p:sp>
      <p:sp>
        <p:nvSpPr>
          <p:cNvPr id="737" name="Handle">
            <a:hlinkClick r:id="rId3" action="ppaction://hlinksldjump"/>
          </p:cNvPr>
          <p:cNvSpPr/>
          <p:nvPr/>
        </p:nvSpPr>
        <p:spPr>
          <a:xfrm>
            <a:off x="5943836" y="7914552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sz="2800"/>
              <a:t>Handle</a:t>
            </a:r>
          </a:p>
        </p:txBody>
      </p:sp>
      <p:sp>
        <p:nvSpPr>
          <p:cNvPr id="738" name="Circle"/>
          <p:cNvSpPr/>
          <p:nvPr/>
        </p:nvSpPr>
        <p:spPr>
          <a:xfrm>
            <a:off x="4177664" y="6878897"/>
            <a:ext cx="1852464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39" name="Line"/>
          <p:cNvSpPr/>
          <p:nvPr/>
        </p:nvSpPr>
        <p:spPr>
          <a:xfrm flipV="1">
            <a:off x="5121287" y="6921301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40" name="Line"/>
          <p:cNvSpPr/>
          <p:nvPr/>
        </p:nvSpPr>
        <p:spPr>
          <a:xfrm flipH="1">
            <a:off x="4346349" y="7335464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41" name="Line"/>
          <p:cNvSpPr/>
          <p:nvPr/>
        </p:nvSpPr>
        <p:spPr>
          <a:xfrm flipH="1" flipV="1">
            <a:off x="4380062" y="7279568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42" name="Shape"/>
          <p:cNvSpPr/>
          <p:nvPr/>
        </p:nvSpPr>
        <p:spPr>
          <a:xfrm>
            <a:off x="7682396" y="712244"/>
            <a:ext cx="15860802" cy="12197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" y="11449"/>
                </a:moveTo>
                <a:lnTo>
                  <a:pt x="209" y="17357"/>
                </a:lnTo>
                <a:lnTo>
                  <a:pt x="6117" y="21600"/>
                </a:lnTo>
                <a:lnTo>
                  <a:pt x="21600" y="10958"/>
                </a:lnTo>
                <a:lnTo>
                  <a:pt x="6156" y="0"/>
                </a:lnTo>
                <a:lnTo>
                  <a:pt x="0" y="4339"/>
                </a:lnTo>
                <a:lnTo>
                  <a:pt x="126" y="11449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7633"/>
                </a:schemeClr>
              </a:gs>
              <a:gs pos="100000">
                <a:srgbClr val="000000">
                  <a:alpha val="57633"/>
                </a:srgbClr>
              </a:gs>
            </a:gsLst>
            <a:lin ang="15600000"/>
          </a:gradFill>
          <a:ln w="38100">
            <a:solidFill>
              <a:schemeClr val="accent5">
                <a:alpha val="5763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43" name="Any item that is NOT part…"/>
          <p:cNvSpPr txBox="1"/>
          <p:nvPr/>
        </p:nvSpPr>
        <p:spPr>
          <a:xfrm>
            <a:off x="1151710" y="11451087"/>
            <a:ext cx="6316676" cy="1871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300">
                <a:latin typeface="DIN Condensed Bold"/>
                <a:ea typeface="DIN Condensed Bold"/>
                <a:cs typeface="DIN Condensed Bold"/>
                <a:sym typeface="DIN Condensed Bold"/>
              </a:defRPr>
            </a:pPr>
            <a:r>
              <a:rPr dirty="0"/>
              <a:t>Any item that is </a:t>
            </a:r>
            <a:r>
              <a:rPr dirty="0">
                <a:solidFill>
                  <a:schemeClr val="accent5"/>
                </a:solidFill>
              </a:rPr>
              <a:t>NOT</a:t>
            </a:r>
            <a:r>
              <a:rPr dirty="0"/>
              <a:t> part </a:t>
            </a:r>
          </a:p>
          <a:p>
            <a:pPr>
              <a:defRPr sz="6300">
                <a:latin typeface="DIN Condensed Bold"/>
                <a:ea typeface="DIN Condensed Bold"/>
                <a:cs typeface="DIN Condensed Bold"/>
                <a:sym typeface="DIN Condensed Bold"/>
              </a:defRPr>
            </a:pPr>
            <a:r>
              <a:rPr dirty="0"/>
              <a:t>of a Ukulele is a </a:t>
            </a:r>
            <a:r>
              <a:rPr dirty="0">
                <a:solidFill>
                  <a:schemeClr val="accent5"/>
                </a:solidFill>
              </a:rPr>
              <a:t>LIE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1"/>
                                      </p:to>
                                    </p:set>
                                    <p:animEffect filter="image" prLst="opacity: 0.51; ">
                                      <p:cBhvr>
                                        <p:cTn id="7" dur="indefinite" fill="hold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" grpId="1" animBg="1" advAuto="0"/>
      <p:bldP spid="742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Shape"/>
          <p:cNvSpPr/>
          <p:nvPr/>
        </p:nvSpPr>
        <p:spPr>
          <a:xfrm>
            <a:off x="41488" y="124291"/>
            <a:ext cx="24301023" cy="13467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46" name="Shape"/>
          <p:cNvSpPr/>
          <p:nvPr/>
        </p:nvSpPr>
        <p:spPr>
          <a:xfrm>
            <a:off x="447381" y="403922"/>
            <a:ext cx="23489238" cy="12908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47" name="Shape"/>
          <p:cNvSpPr/>
          <p:nvPr/>
        </p:nvSpPr>
        <p:spPr>
          <a:xfrm>
            <a:off x="840594" y="687068"/>
            <a:ext cx="22702812" cy="12341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48" name="Shape"/>
          <p:cNvSpPr/>
          <p:nvPr/>
        </p:nvSpPr>
        <p:spPr>
          <a:xfrm>
            <a:off x="994354" y="764612"/>
            <a:ext cx="22395292" cy="12186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rgbClr val="A9A9A9"/>
              </a:gs>
              <a:gs pos="100000">
                <a:srgbClr val="434343"/>
              </a:gs>
            </a:gsLst>
            <a:lin ang="2045158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49" name="Circle"/>
          <p:cNvSpPr/>
          <p:nvPr/>
        </p:nvSpPr>
        <p:spPr>
          <a:xfrm>
            <a:off x="2458342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50" name="Trapezium"/>
          <p:cNvSpPr/>
          <p:nvPr/>
        </p:nvSpPr>
        <p:spPr>
          <a:xfrm rot="5387459" flipH="1">
            <a:off x="2607403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51" name="Circle"/>
          <p:cNvSpPr/>
          <p:nvPr/>
        </p:nvSpPr>
        <p:spPr>
          <a:xfrm>
            <a:off x="4171835" y="687201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52" name="Circle"/>
          <p:cNvSpPr/>
          <p:nvPr/>
        </p:nvSpPr>
        <p:spPr>
          <a:xfrm>
            <a:off x="5944974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53" name="Circle"/>
          <p:cNvSpPr/>
          <p:nvPr/>
        </p:nvSpPr>
        <p:spPr>
          <a:xfrm>
            <a:off x="7704782" y="881641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54" name="Circle"/>
          <p:cNvSpPr/>
          <p:nvPr/>
        </p:nvSpPr>
        <p:spPr>
          <a:xfrm>
            <a:off x="9477921" y="9910639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55" name="Circle"/>
          <p:cNvSpPr/>
          <p:nvPr/>
        </p:nvSpPr>
        <p:spPr>
          <a:xfrm>
            <a:off x="11252437" y="108182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56" name="Circle"/>
          <p:cNvSpPr/>
          <p:nvPr/>
        </p:nvSpPr>
        <p:spPr>
          <a:xfrm>
            <a:off x="11252437" y="88121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57" name="Circle"/>
          <p:cNvSpPr/>
          <p:nvPr/>
        </p:nvSpPr>
        <p:spPr>
          <a:xfrm>
            <a:off x="11252437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58" name="Circle"/>
          <p:cNvSpPr/>
          <p:nvPr/>
        </p:nvSpPr>
        <p:spPr>
          <a:xfrm>
            <a:off x="11252437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59" name="Circle"/>
          <p:cNvSpPr/>
          <p:nvPr/>
        </p:nvSpPr>
        <p:spPr>
          <a:xfrm>
            <a:off x="11265768" y="292716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60" name="Circle"/>
          <p:cNvSpPr/>
          <p:nvPr/>
        </p:nvSpPr>
        <p:spPr>
          <a:xfrm>
            <a:off x="11265768" y="98772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61" name="Circle"/>
          <p:cNvSpPr/>
          <p:nvPr/>
        </p:nvSpPr>
        <p:spPr>
          <a:xfrm>
            <a:off x="9477921" y="1960953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62" name="Circle"/>
          <p:cNvSpPr/>
          <p:nvPr/>
        </p:nvSpPr>
        <p:spPr>
          <a:xfrm>
            <a:off x="9477921" y="3937991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63" name="Circle"/>
          <p:cNvSpPr/>
          <p:nvPr/>
        </p:nvSpPr>
        <p:spPr>
          <a:xfrm>
            <a:off x="9477921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64" name="Circle"/>
          <p:cNvSpPr/>
          <p:nvPr/>
        </p:nvSpPr>
        <p:spPr>
          <a:xfrm>
            <a:off x="9477921" y="7925545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65" name="Circle"/>
          <p:cNvSpPr/>
          <p:nvPr/>
        </p:nvSpPr>
        <p:spPr>
          <a:xfrm>
            <a:off x="7704782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66" name="Circle"/>
          <p:cNvSpPr/>
          <p:nvPr/>
        </p:nvSpPr>
        <p:spPr>
          <a:xfrm>
            <a:off x="7704782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67" name="Circle"/>
          <p:cNvSpPr/>
          <p:nvPr/>
        </p:nvSpPr>
        <p:spPr>
          <a:xfrm>
            <a:off x="7704782" y="2927167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68" name="Circle"/>
          <p:cNvSpPr/>
          <p:nvPr/>
        </p:nvSpPr>
        <p:spPr>
          <a:xfrm>
            <a:off x="5944974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69" name="Circle"/>
          <p:cNvSpPr/>
          <p:nvPr/>
        </p:nvSpPr>
        <p:spPr>
          <a:xfrm>
            <a:off x="5944974" y="5931768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70" name="Circle"/>
          <p:cNvSpPr/>
          <p:nvPr/>
        </p:nvSpPr>
        <p:spPr>
          <a:xfrm>
            <a:off x="4171835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771" name="Bridge Logo.jpeg" descr="Bridge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11" y="285831"/>
            <a:ext cx="5590092" cy="3144427"/>
          </a:xfrm>
          <a:prstGeom prst="rect">
            <a:avLst/>
          </a:prstGeom>
          <a:ln w="12700">
            <a:miter lim="400000"/>
          </a:ln>
        </p:spPr>
      </p:pic>
      <p:sp>
        <p:nvSpPr>
          <p:cNvPr id="772" name="Circle"/>
          <p:cNvSpPr/>
          <p:nvPr/>
        </p:nvSpPr>
        <p:spPr>
          <a:xfrm>
            <a:off x="13010869" y="990661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73" name="Circle"/>
          <p:cNvSpPr/>
          <p:nvPr/>
        </p:nvSpPr>
        <p:spPr>
          <a:xfrm>
            <a:off x="13010869" y="195692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74" name="Circle"/>
          <p:cNvSpPr/>
          <p:nvPr/>
        </p:nvSpPr>
        <p:spPr>
          <a:xfrm>
            <a:off x="13010869" y="393396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75" name="Circle"/>
          <p:cNvSpPr/>
          <p:nvPr/>
        </p:nvSpPr>
        <p:spPr>
          <a:xfrm>
            <a:off x="13010869" y="592774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76" name="Circle"/>
          <p:cNvSpPr/>
          <p:nvPr/>
        </p:nvSpPr>
        <p:spPr>
          <a:xfrm>
            <a:off x="13010869" y="792151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77" name="Circle"/>
          <p:cNvSpPr/>
          <p:nvPr/>
        </p:nvSpPr>
        <p:spPr>
          <a:xfrm>
            <a:off x="14826755" y="887639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78" name="Circle"/>
          <p:cNvSpPr/>
          <p:nvPr/>
        </p:nvSpPr>
        <p:spPr>
          <a:xfrm>
            <a:off x="14826755" y="6899355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79" name="Circle"/>
          <p:cNvSpPr/>
          <p:nvPr/>
        </p:nvSpPr>
        <p:spPr>
          <a:xfrm>
            <a:off x="14826755" y="4926584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80" name="Circle"/>
          <p:cNvSpPr/>
          <p:nvPr/>
        </p:nvSpPr>
        <p:spPr>
          <a:xfrm>
            <a:off x="14826755" y="298714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81" name="Circle"/>
          <p:cNvSpPr/>
          <p:nvPr/>
        </p:nvSpPr>
        <p:spPr>
          <a:xfrm>
            <a:off x="16586562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82" name="Circle"/>
          <p:cNvSpPr/>
          <p:nvPr/>
        </p:nvSpPr>
        <p:spPr>
          <a:xfrm>
            <a:off x="16586562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83" name="Circle"/>
          <p:cNvSpPr/>
          <p:nvPr/>
        </p:nvSpPr>
        <p:spPr>
          <a:xfrm>
            <a:off x="16599196" y="5936746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84" name="Circle"/>
          <p:cNvSpPr/>
          <p:nvPr/>
        </p:nvSpPr>
        <p:spPr>
          <a:xfrm>
            <a:off x="18401073" y="6934471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85" name="Circle"/>
          <p:cNvSpPr/>
          <p:nvPr/>
        </p:nvSpPr>
        <p:spPr>
          <a:xfrm>
            <a:off x="18401073" y="4929066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86" name="Circle"/>
          <p:cNvSpPr/>
          <p:nvPr/>
        </p:nvSpPr>
        <p:spPr>
          <a:xfrm>
            <a:off x="20175588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87" name="Trapezium"/>
          <p:cNvSpPr/>
          <p:nvPr/>
        </p:nvSpPr>
        <p:spPr>
          <a:xfrm rot="5387459" flipH="1">
            <a:off x="20324650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88" name="Police"/>
          <p:cNvSpPr/>
          <p:nvPr/>
        </p:nvSpPr>
        <p:spPr>
          <a:xfrm rot="5400000">
            <a:off x="11637530" y="11045590"/>
            <a:ext cx="1108939" cy="1397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32" h="21600" extrusionOk="0">
                <a:moveTo>
                  <a:pt x="9767" y="0"/>
                </a:moveTo>
                <a:cubicBezTo>
                  <a:pt x="6398" y="2795"/>
                  <a:pt x="2476" y="800"/>
                  <a:pt x="2476" y="800"/>
                </a:cubicBezTo>
                <a:lnTo>
                  <a:pt x="0" y="2971"/>
                </a:lnTo>
                <a:cubicBezTo>
                  <a:pt x="0" y="2971"/>
                  <a:pt x="2619" y="6127"/>
                  <a:pt x="818" y="10934"/>
                </a:cubicBezTo>
                <a:cubicBezTo>
                  <a:pt x="-1033" y="15873"/>
                  <a:pt x="698" y="18821"/>
                  <a:pt x="5978" y="20170"/>
                </a:cubicBezTo>
                <a:cubicBezTo>
                  <a:pt x="7959" y="20676"/>
                  <a:pt x="9107" y="21175"/>
                  <a:pt x="9767" y="21600"/>
                </a:cubicBezTo>
                <a:cubicBezTo>
                  <a:pt x="10427" y="21175"/>
                  <a:pt x="11575" y="20676"/>
                  <a:pt x="13556" y="20170"/>
                </a:cubicBezTo>
                <a:cubicBezTo>
                  <a:pt x="18836" y="18821"/>
                  <a:pt x="20567" y="15873"/>
                  <a:pt x="18716" y="10934"/>
                </a:cubicBezTo>
                <a:cubicBezTo>
                  <a:pt x="16915" y="6127"/>
                  <a:pt x="19532" y="2971"/>
                  <a:pt x="19532" y="2971"/>
                </a:cubicBezTo>
                <a:lnTo>
                  <a:pt x="17058" y="800"/>
                </a:lnTo>
                <a:cubicBezTo>
                  <a:pt x="17058" y="800"/>
                  <a:pt x="13136" y="2795"/>
                  <a:pt x="9767" y="0"/>
                </a:cubicBezTo>
                <a:close/>
                <a:moveTo>
                  <a:pt x="9767" y="8166"/>
                </a:moveTo>
                <a:lnTo>
                  <a:pt x="11276" y="10848"/>
                </a:lnTo>
                <a:lnTo>
                  <a:pt x="14651" y="11279"/>
                </a:lnTo>
                <a:lnTo>
                  <a:pt x="12209" y="13367"/>
                </a:lnTo>
                <a:lnTo>
                  <a:pt x="12784" y="16314"/>
                </a:lnTo>
                <a:lnTo>
                  <a:pt x="9767" y="14923"/>
                </a:lnTo>
                <a:lnTo>
                  <a:pt x="6750" y="16314"/>
                </a:lnTo>
                <a:lnTo>
                  <a:pt x="7325" y="13367"/>
                </a:lnTo>
                <a:lnTo>
                  <a:pt x="4883" y="11279"/>
                </a:lnTo>
                <a:lnTo>
                  <a:pt x="8258" y="10848"/>
                </a:lnTo>
                <a:lnTo>
                  <a:pt x="9767" y="8166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89" name="Police"/>
          <p:cNvSpPr/>
          <p:nvPr/>
        </p:nvSpPr>
        <p:spPr>
          <a:xfrm rot="5400000">
            <a:off x="11621692" y="1215068"/>
            <a:ext cx="1108939" cy="1397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32" h="21600" extrusionOk="0">
                <a:moveTo>
                  <a:pt x="9767" y="0"/>
                </a:moveTo>
                <a:cubicBezTo>
                  <a:pt x="6398" y="2795"/>
                  <a:pt x="2476" y="800"/>
                  <a:pt x="2476" y="800"/>
                </a:cubicBezTo>
                <a:lnTo>
                  <a:pt x="0" y="2971"/>
                </a:lnTo>
                <a:cubicBezTo>
                  <a:pt x="0" y="2971"/>
                  <a:pt x="2619" y="6127"/>
                  <a:pt x="818" y="10934"/>
                </a:cubicBezTo>
                <a:cubicBezTo>
                  <a:pt x="-1033" y="15873"/>
                  <a:pt x="698" y="18821"/>
                  <a:pt x="5978" y="20170"/>
                </a:cubicBezTo>
                <a:cubicBezTo>
                  <a:pt x="7959" y="20676"/>
                  <a:pt x="9107" y="21175"/>
                  <a:pt x="9767" y="21600"/>
                </a:cubicBezTo>
                <a:cubicBezTo>
                  <a:pt x="10427" y="21175"/>
                  <a:pt x="11575" y="20676"/>
                  <a:pt x="13556" y="20170"/>
                </a:cubicBezTo>
                <a:cubicBezTo>
                  <a:pt x="18836" y="18821"/>
                  <a:pt x="20567" y="15873"/>
                  <a:pt x="18716" y="10934"/>
                </a:cubicBezTo>
                <a:cubicBezTo>
                  <a:pt x="16915" y="6127"/>
                  <a:pt x="19532" y="2971"/>
                  <a:pt x="19532" y="2971"/>
                </a:cubicBezTo>
                <a:lnTo>
                  <a:pt x="17058" y="800"/>
                </a:lnTo>
                <a:cubicBezTo>
                  <a:pt x="17058" y="800"/>
                  <a:pt x="13136" y="2795"/>
                  <a:pt x="9767" y="0"/>
                </a:cubicBezTo>
                <a:close/>
                <a:moveTo>
                  <a:pt x="9767" y="8166"/>
                </a:moveTo>
                <a:lnTo>
                  <a:pt x="11276" y="10848"/>
                </a:lnTo>
                <a:lnTo>
                  <a:pt x="14651" y="11279"/>
                </a:lnTo>
                <a:lnTo>
                  <a:pt x="12209" y="13367"/>
                </a:lnTo>
                <a:lnTo>
                  <a:pt x="12784" y="16314"/>
                </a:lnTo>
                <a:lnTo>
                  <a:pt x="9767" y="14923"/>
                </a:lnTo>
                <a:lnTo>
                  <a:pt x="6750" y="16314"/>
                </a:lnTo>
                <a:lnTo>
                  <a:pt x="7325" y="13367"/>
                </a:lnTo>
                <a:lnTo>
                  <a:pt x="4883" y="11279"/>
                </a:lnTo>
                <a:lnTo>
                  <a:pt x="8258" y="10848"/>
                </a:lnTo>
                <a:lnTo>
                  <a:pt x="9767" y="8166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90" name="Line"/>
          <p:cNvSpPr/>
          <p:nvPr/>
        </p:nvSpPr>
        <p:spPr>
          <a:xfrm flipV="1">
            <a:off x="5103896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91" name="Line"/>
          <p:cNvSpPr/>
          <p:nvPr/>
        </p:nvSpPr>
        <p:spPr>
          <a:xfrm flipH="1">
            <a:off x="4354358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92" name="Line"/>
          <p:cNvSpPr/>
          <p:nvPr/>
        </p:nvSpPr>
        <p:spPr>
          <a:xfrm flipH="1" flipV="1">
            <a:off x="4362671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93" name="Line"/>
          <p:cNvSpPr/>
          <p:nvPr/>
        </p:nvSpPr>
        <p:spPr>
          <a:xfrm flipV="1">
            <a:off x="6871205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94" name="Line"/>
          <p:cNvSpPr/>
          <p:nvPr/>
        </p:nvSpPr>
        <p:spPr>
          <a:xfrm flipH="1">
            <a:off x="6121668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95" name="Line"/>
          <p:cNvSpPr/>
          <p:nvPr/>
        </p:nvSpPr>
        <p:spPr>
          <a:xfrm flipH="1" flipV="1">
            <a:off x="6129980" y="4359525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96" name="Line"/>
          <p:cNvSpPr/>
          <p:nvPr/>
        </p:nvSpPr>
        <p:spPr>
          <a:xfrm flipV="1">
            <a:off x="5095940" y="695017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97" name="Line"/>
          <p:cNvSpPr/>
          <p:nvPr/>
        </p:nvSpPr>
        <p:spPr>
          <a:xfrm flipH="1">
            <a:off x="4346403" y="731353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98" name="Line"/>
          <p:cNvSpPr/>
          <p:nvPr/>
        </p:nvSpPr>
        <p:spPr>
          <a:xfrm flipH="1" flipV="1">
            <a:off x="4354716" y="728303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99" name="Line"/>
          <p:cNvSpPr/>
          <p:nvPr/>
        </p:nvSpPr>
        <p:spPr>
          <a:xfrm flipV="1">
            <a:off x="6869080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00" name="Line"/>
          <p:cNvSpPr/>
          <p:nvPr/>
        </p:nvSpPr>
        <p:spPr>
          <a:xfrm flipH="1">
            <a:off x="6119542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01" name="Line"/>
          <p:cNvSpPr/>
          <p:nvPr/>
        </p:nvSpPr>
        <p:spPr>
          <a:xfrm flipH="1" flipV="1">
            <a:off x="6127855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02" name="Line"/>
          <p:cNvSpPr/>
          <p:nvPr/>
        </p:nvSpPr>
        <p:spPr>
          <a:xfrm flipV="1">
            <a:off x="8631013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03" name="Line"/>
          <p:cNvSpPr/>
          <p:nvPr/>
        </p:nvSpPr>
        <p:spPr>
          <a:xfrm flipH="1">
            <a:off x="7881475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04" name="Line"/>
          <p:cNvSpPr/>
          <p:nvPr/>
        </p:nvSpPr>
        <p:spPr>
          <a:xfrm flipH="1" flipV="1">
            <a:off x="7889788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05" name="Line"/>
          <p:cNvSpPr/>
          <p:nvPr/>
        </p:nvSpPr>
        <p:spPr>
          <a:xfrm flipV="1">
            <a:off x="8628887" y="301811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06" name="Line"/>
          <p:cNvSpPr/>
          <p:nvPr/>
        </p:nvSpPr>
        <p:spPr>
          <a:xfrm flipH="1">
            <a:off x="7879350" y="33814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07" name="Line"/>
          <p:cNvSpPr/>
          <p:nvPr/>
        </p:nvSpPr>
        <p:spPr>
          <a:xfrm flipH="1" flipV="1">
            <a:off x="7887662" y="3350979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08" name="Line"/>
          <p:cNvSpPr/>
          <p:nvPr/>
        </p:nvSpPr>
        <p:spPr>
          <a:xfrm flipV="1">
            <a:off x="6855886" y="801568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09" name="Line"/>
          <p:cNvSpPr/>
          <p:nvPr/>
        </p:nvSpPr>
        <p:spPr>
          <a:xfrm flipH="1">
            <a:off x="6106349" y="83790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10" name="Line"/>
          <p:cNvSpPr/>
          <p:nvPr/>
        </p:nvSpPr>
        <p:spPr>
          <a:xfrm flipH="1" flipV="1">
            <a:off x="6114662" y="83485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11" name="Line"/>
          <p:cNvSpPr/>
          <p:nvPr/>
        </p:nvSpPr>
        <p:spPr>
          <a:xfrm flipV="1">
            <a:off x="8633138" y="6925812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12" name="Line"/>
          <p:cNvSpPr/>
          <p:nvPr/>
        </p:nvSpPr>
        <p:spPr>
          <a:xfrm flipH="1">
            <a:off x="7883601" y="72891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13" name="Line"/>
          <p:cNvSpPr/>
          <p:nvPr/>
        </p:nvSpPr>
        <p:spPr>
          <a:xfrm flipH="1" flipV="1">
            <a:off x="7891914" y="7258679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14" name="Line"/>
          <p:cNvSpPr/>
          <p:nvPr/>
        </p:nvSpPr>
        <p:spPr>
          <a:xfrm flipV="1">
            <a:off x="862364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15" name="Line"/>
          <p:cNvSpPr/>
          <p:nvPr/>
        </p:nvSpPr>
        <p:spPr>
          <a:xfrm flipH="1">
            <a:off x="7874111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16" name="Line"/>
          <p:cNvSpPr/>
          <p:nvPr/>
        </p:nvSpPr>
        <p:spPr>
          <a:xfrm flipH="1" flipV="1">
            <a:off x="7882424" y="9240303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17" name="Line"/>
          <p:cNvSpPr/>
          <p:nvPr/>
        </p:nvSpPr>
        <p:spPr>
          <a:xfrm flipV="1">
            <a:off x="10411506" y="205816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18" name="Line"/>
          <p:cNvSpPr/>
          <p:nvPr/>
        </p:nvSpPr>
        <p:spPr>
          <a:xfrm flipH="1">
            <a:off x="9661969" y="243422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19" name="Line"/>
          <p:cNvSpPr/>
          <p:nvPr/>
        </p:nvSpPr>
        <p:spPr>
          <a:xfrm flipH="1" flipV="1">
            <a:off x="9657581" y="2391029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20" name="Line"/>
          <p:cNvSpPr/>
          <p:nvPr/>
        </p:nvSpPr>
        <p:spPr>
          <a:xfrm flipV="1">
            <a:off x="10402026" y="400016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21" name="Line"/>
          <p:cNvSpPr/>
          <p:nvPr/>
        </p:nvSpPr>
        <p:spPr>
          <a:xfrm flipH="1">
            <a:off x="9639789" y="4376223"/>
            <a:ext cx="1499077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22" name="Line"/>
          <p:cNvSpPr/>
          <p:nvPr/>
        </p:nvSpPr>
        <p:spPr>
          <a:xfrm flipH="1" flipV="1">
            <a:off x="9673502" y="434572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23" name="Line"/>
          <p:cNvSpPr/>
          <p:nvPr/>
        </p:nvSpPr>
        <p:spPr>
          <a:xfrm flipV="1">
            <a:off x="10425526" y="6027981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24" name="Line"/>
          <p:cNvSpPr/>
          <p:nvPr/>
        </p:nvSpPr>
        <p:spPr>
          <a:xfrm flipH="1">
            <a:off x="9675989" y="6416743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25" name="Line"/>
          <p:cNvSpPr/>
          <p:nvPr/>
        </p:nvSpPr>
        <p:spPr>
          <a:xfrm flipH="1" flipV="1">
            <a:off x="9671601" y="6373547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26" name="Line"/>
          <p:cNvSpPr/>
          <p:nvPr/>
        </p:nvSpPr>
        <p:spPr>
          <a:xfrm flipV="1">
            <a:off x="10412826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27" name="Line"/>
          <p:cNvSpPr/>
          <p:nvPr/>
        </p:nvSpPr>
        <p:spPr>
          <a:xfrm flipH="1">
            <a:off x="9663288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28" name="Line"/>
          <p:cNvSpPr/>
          <p:nvPr/>
        </p:nvSpPr>
        <p:spPr>
          <a:xfrm flipH="1" flipV="1">
            <a:off x="9671601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29" name="Line"/>
          <p:cNvSpPr/>
          <p:nvPr/>
        </p:nvSpPr>
        <p:spPr>
          <a:xfrm flipV="1">
            <a:off x="10402026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30" name="Line"/>
          <p:cNvSpPr/>
          <p:nvPr/>
        </p:nvSpPr>
        <p:spPr>
          <a:xfrm flipH="1">
            <a:off x="9652489" y="8366290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31" name="Line"/>
          <p:cNvSpPr/>
          <p:nvPr/>
        </p:nvSpPr>
        <p:spPr>
          <a:xfrm flipH="1" flipV="1">
            <a:off x="9660802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32" name="Line"/>
          <p:cNvSpPr/>
          <p:nvPr/>
        </p:nvSpPr>
        <p:spPr>
          <a:xfrm flipV="1">
            <a:off x="12191999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33" name="Line"/>
          <p:cNvSpPr/>
          <p:nvPr/>
        </p:nvSpPr>
        <p:spPr>
          <a:xfrm flipH="1">
            <a:off x="11442462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34" name="Line"/>
          <p:cNvSpPr/>
          <p:nvPr/>
        </p:nvSpPr>
        <p:spPr>
          <a:xfrm flipH="1" flipV="1">
            <a:off x="11450774" y="5287850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35" name="Line"/>
          <p:cNvSpPr/>
          <p:nvPr/>
        </p:nvSpPr>
        <p:spPr>
          <a:xfrm flipV="1">
            <a:off x="12193987" y="301048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36" name="Line"/>
          <p:cNvSpPr/>
          <p:nvPr/>
        </p:nvSpPr>
        <p:spPr>
          <a:xfrm flipH="1">
            <a:off x="11444449" y="337385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37" name="Line"/>
          <p:cNvSpPr/>
          <p:nvPr/>
        </p:nvSpPr>
        <p:spPr>
          <a:xfrm flipH="1" flipV="1">
            <a:off x="11452762" y="334335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38" name="Line"/>
          <p:cNvSpPr/>
          <p:nvPr/>
        </p:nvSpPr>
        <p:spPr>
          <a:xfrm flipV="1">
            <a:off x="12197967" y="693269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39" name="Line"/>
          <p:cNvSpPr/>
          <p:nvPr/>
        </p:nvSpPr>
        <p:spPr>
          <a:xfrm flipH="1">
            <a:off x="11448430" y="730875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40" name="Line"/>
          <p:cNvSpPr/>
          <p:nvPr/>
        </p:nvSpPr>
        <p:spPr>
          <a:xfrm flipH="1" flipV="1">
            <a:off x="11444043" y="726556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41" name="Line"/>
          <p:cNvSpPr/>
          <p:nvPr/>
        </p:nvSpPr>
        <p:spPr>
          <a:xfrm flipV="1">
            <a:off x="1219199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42" name="Line"/>
          <p:cNvSpPr/>
          <p:nvPr/>
        </p:nvSpPr>
        <p:spPr>
          <a:xfrm flipH="1">
            <a:off x="11442462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43" name="Line"/>
          <p:cNvSpPr/>
          <p:nvPr/>
        </p:nvSpPr>
        <p:spPr>
          <a:xfrm flipH="1" flipV="1">
            <a:off x="11450774" y="9240303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44" name="Line"/>
          <p:cNvSpPr/>
          <p:nvPr/>
        </p:nvSpPr>
        <p:spPr>
          <a:xfrm flipV="1">
            <a:off x="13953727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45" name="Line"/>
          <p:cNvSpPr/>
          <p:nvPr/>
        </p:nvSpPr>
        <p:spPr>
          <a:xfrm flipH="1">
            <a:off x="13204190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46" name="Line"/>
          <p:cNvSpPr/>
          <p:nvPr/>
        </p:nvSpPr>
        <p:spPr>
          <a:xfrm flipH="1" flipV="1">
            <a:off x="13212503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47" name="Line"/>
          <p:cNvSpPr/>
          <p:nvPr/>
        </p:nvSpPr>
        <p:spPr>
          <a:xfrm flipV="1">
            <a:off x="13945362" y="80156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48" name="Line"/>
          <p:cNvSpPr/>
          <p:nvPr/>
        </p:nvSpPr>
        <p:spPr>
          <a:xfrm flipH="1">
            <a:off x="13195826" y="83789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49" name="Line"/>
          <p:cNvSpPr/>
          <p:nvPr/>
        </p:nvSpPr>
        <p:spPr>
          <a:xfrm flipH="1" flipV="1">
            <a:off x="13204138" y="83484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50" name="Line"/>
          <p:cNvSpPr/>
          <p:nvPr/>
        </p:nvSpPr>
        <p:spPr>
          <a:xfrm flipV="1">
            <a:off x="13937099" y="2036286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51" name="Line"/>
          <p:cNvSpPr/>
          <p:nvPr/>
        </p:nvSpPr>
        <p:spPr>
          <a:xfrm flipH="1">
            <a:off x="13187561" y="239964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52" name="Line"/>
          <p:cNvSpPr/>
          <p:nvPr/>
        </p:nvSpPr>
        <p:spPr>
          <a:xfrm flipH="1" flipV="1">
            <a:off x="13195875" y="236915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53" name="Line"/>
          <p:cNvSpPr/>
          <p:nvPr/>
        </p:nvSpPr>
        <p:spPr>
          <a:xfrm flipV="1">
            <a:off x="1391700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54" name="Line"/>
          <p:cNvSpPr/>
          <p:nvPr/>
        </p:nvSpPr>
        <p:spPr>
          <a:xfrm flipH="1">
            <a:off x="1316746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55" name="Line"/>
          <p:cNvSpPr/>
          <p:nvPr/>
        </p:nvSpPr>
        <p:spPr>
          <a:xfrm flipH="1" flipV="1">
            <a:off x="1317578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56" name="Line"/>
          <p:cNvSpPr/>
          <p:nvPr/>
        </p:nvSpPr>
        <p:spPr>
          <a:xfrm flipV="1">
            <a:off x="13944463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57" name="Line"/>
          <p:cNvSpPr/>
          <p:nvPr/>
        </p:nvSpPr>
        <p:spPr>
          <a:xfrm flipH="1">
            <a:off x="13194925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58" name="Line"/>
          <p:cNvSpPr/>
          <p:nvPr/>
        </p:nvSpPr>
        <p:spPr>
          <a:xfrm flipH="1" flipV="1">
            <a:off x="13203239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59" name="Line"/>
          <p:cNvSpPr/>
          <p:nvPr/>
        </p:nvSpPr>
        <p:spPr>
          <a:xfrm flipV="1">
            <a:off x="15762842" y="3078255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60" name="Line"/>
          <p:cNvSpPr/>
          <p:nvPr/>
        </p:nvSpPr>
        <p:spPr>
          <a:xfrm flipH="1">
            <a:off x="15013304" y="344161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61" name="Line"/>
          <p:cNvSpPr/>
          <p:nvPr/>
        </p:nvSpPr>
        <p:spPr>
          <a:xfrm flipH="1" flipV="1">
            <a:off x="15021618" y="341112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62" name="Line"/>
          <p:cNvSpPr/>
          <p:nvPr/>
        </p:nvSpPr>
        <p:spPr>
          <a:xfrm flipV="1">
            <a:off x="15762842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63" name="Line"/>
          <p:cNvSpPr/>
          <p:nvPr/>
        </p:nvSpPr>
        <p:spPr>
          <a:xfrm flipH="1">
            <a:off x="15013304" y="54140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64" name="Line"/>
          <p:cNvSpPr/>
          <p:nvPr/>
        </p:nvSpPr>
        <p:spPr>
          <a:xfrm flipH="1" flipV="1">
            <a:off x="15008918" y="53708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65" name="Line"/>
          <p:cNvSpPr/>
          <p:nvPr/>
        </p:nvSpPr>
        <p:spPr>
          <a:xfrm flipV="1">
            <a:off x="15780740" y="6992674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66" name="Line"/>
          <p:cNvSpPr/>
          <p:nvPr/>
        </p:nvSpPr>
        <p:spPr>
          <a:xfrm flipH="1">
            <a:off x="15018502" y="739413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67" name="Line"/>
          <p:cNvSpPr/>
          <p:nvPr/>
        </p:nvSpPr>
        <p:spPr>
          <a:xfrm flipH="1" flipV="1">
            <a:off x="15014116" y="732554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68" name="Line"/>
          <p:cNvSpPr/>
          <p:nvPr/>
        </p:nvSpPr>
        <p:spPr>
          <a:xfrm flipV="1">
            <a:off x="15760716" y="897034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69" name="Line"/>
          <p:cNvSpPr/>
          <p:nvPr/>
        </p:nvSpPr>
        <p:spPr>
          <a:xfrm flipH="1">
            <a:off x="15011179" y="933371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70" name="Line"/>
          <p:cNvSpPr/>
          <p:nvPr/>
        </p:nvSpPr>
        <p:spPr>
          <a:xfrm flipH="1" flipV="1">
            <a:off x="15019492" y="930321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71" name="Line"/>
          <p:cNvSpPr/>
          <p:nvPr/>
        </p:nvSpPr>
        <p:spPr>
          <a:xfrm flipV="1">
            <a:off x="1751279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72" name="Line"/>
          <p:cNvSpPr/>
          <p:nvPr/>
        </p:nvSpPr>
        <p:spPr>
          <a:xfrm flipH="1">
            <a:off x="1676325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73" name="Line"/>
          <p:cNvSpPr/>
          <p:nvPr/>
        </p:nvSpPr>
        <p:spPr>
          <a:xfrm flipH="1" flipV="1">
            <a:off x="1677157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74" name="Line"/>
          <p:cNvSpPr/>
          <p:nvPr/>
        </p:nvSpPr>
        <p:spPr>
          <a:xfrm flipV="1">
            <a:off x="17520524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75" name="Line"/>
          <p:cNvSpPr/>
          <p:nvPr/>
        </p:nvSpPr>
        <p:spPr>
          <a:xfrm flipH="1">
            <a:off x="16770986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76" name="Line"/>
          <p:cNvSpPr/>
          <p:nvPr/>
        </p:nvSpPr>
        <p:spPr>
          <a:xfrm flipH="1" flipV="1">
            <a:off x="16779299" y="6343834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77" name="Line"/>
          <p:cNvSpPr/>
          <p:nvPr/>
        </p:nvSpPr>
        <p:spPr>
          <a:xfrm flipV="1">
            <a:off x="17512794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78" name="Line"/>
          <p:cNvSpPr/>
          <p:nvPr/>
        </p:nvSpPr>
        <p:spPr>
          <a:xfrm flipH="1">
            <a:off x="16763256" y="83662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79" name="Line"/>
          <p:cNvSpPr/>
          <p:nvPr/>
        </p:nvSpPr>
        <p:spPr>
          <a:xfrm flipH="1" flipV="1">
            <a:off x="16771570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80" name="Line"/>
          <p:cNvSpPr/>
          <p:nvPr/>
        </p:nvSpPr>
        <p:spPr>
          <a:xfrm flipV="1">
            <a:off x="19337526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81" name="Line"/>
          <p:cNvSpPr/>
          <p:nvPr/>
        </p:nvSpPr>
        <p:spPr>
          <a:xfrm flipH="1">
            <a:off x="18587988" y="53886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82" name="Line"/>
          <p:cNvSpPr/>
          <p:nvPr/>
        </p:nvSpPr>
        <p:spPr>
          <a:xfrm flipH="1" flipV="1">
            <a:off x="18596302" y="53581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83" name="Line"/>
          <p:cNvSpPr/>
          <p:nvPr/>
        </p:nvSpPr>
        <p:spPr>
          <a:xfrm flipV="1">
            <a:off x="19327305" y="699619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84" name="Line"/>
          <p:cNvSpPr/>
          <p:nvPr/>
        </p:nvSpPr>
        <p:spPr>
          <a:xfrm flipH="1">
            <a:off x="18577767" y="735956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85" name="Line"/>
          <p:cNvSpPr/>
          <p:nvPr/>
        </p:nvSpPr>
        <p:spPr>
          <a:xfrm flipH="1" flipV="1">
            <a:off x="18586081" y="732906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86" name="Floor Tom"/>
          <p:cNvSpPr/>
          <p:nvPr/>
        </p:nvSpPr>
        <p:spPr>
          <a:xfrm>
            <a:off x="4185167" y="4865303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Floor Tom</a:t>
            </a:r>
          </a:p>
        </p:txBody>
      </p:sp>
      <p:sp>
        <p:nvSpPr>
          <p:cNvPr id="887" name="Parts of a Ukulele"/>
          <p:cNvSpPr txBox="1"/>
          <p:nvPr/>
        </p:nvSpPr>
        <p:spPr>
          <a:xfrm>
            <a:off x="16590964" y="637708"/>
            <a:ext cx="6326506" cy="124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t>Parts of a Ukulele</a:t>
            </a:r>
          </a:p>
        </p:txBody>
      </p:sp>
      <p:sp>
        <p:nvSpPr>
          <p:cNvPr id="888" name="Violin"/>
          <p:cNvSpPr/>
          <p:nvPr/>
        </p:nvSpPr>
        <p:spPr>
          <a:xfrm>
            <a:off x="4184468" y="6877050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Violin</a:t>
            </a:r>
          </a:p>
        </p:txBody>
      </p:sp>
      <p:sp>
        <p:nvSpPr>
          <p:cNvPr id="889" name="Circle"/>
          <p:cNvSpPr/>
          <p:nvPr/>
        </p:nvSpPr>
        <p:spPr>
          <a:xfrm>
            <a:off x="4172467" y="4865303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90" name="Line"/>
          <p:cNvSpPr/>
          <p:nvPr/>
        </p:nvSpPr>
        <p:spPr>
          <a:xfrm flipV="1">
            <a:off x="5116089" y="4907707"/>
            <a:ext cx="1" cy="17702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91" name="Line"/>
          <p:cNvSpPr/>
          <p:nvPr/>
        </p:nvSpPr>
        <p:spPr>
          <a:xfrm flipH="1">
            <a:off x="4341152" y="532186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92" name="Line"/>
          <p:cNvSpPr/>
          <p:nvPr/>
        </p:nvSpPr>
        <p:spPr>
          <a:xfrm flipH="1" flipV="1">
            <a:off x="4374864" y="5265973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93" name="Trumpet"/>
          <p:cNvSpPr/>
          <p:nvPr/>
        </p:nvSpPr>
        <p:spPr>
          <a:xfrm>
            <a:off x="5939598" y="3937991"/>
            <a:ext cx="1852464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Trumpet</a:t>
            </a:r>
          </a:p>
        </p:txBody>
      </p:sp>
      <p:sp>
        <p:nvSpPr>
          <p:cNvPr id="894" name="Cabasa"/>
          <p:cNvSpPr/>
          <p:nvPr/>
        </p:nvSpPr>
        <p:spPr>
          <a:xfrm>
            <a:off x="5944975" y="5931768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Cabasa</a:t>
            </a:r>
          </a:p>
        </p:txBody>
      </p:sp>
      <p:sp>
        <p:nvSpPr>
          <p:cNvPr id="895" name="Clarinet"/>
          <p:cNvSpPr/>
          <p:nvPr/>
        </p:nvSpPr>
        <p:spPr>
          <a:xfrm>
            <a:off x="5943836" y="7914552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Clarinet</a:t>
            </a:r>
          </a:p>
        </p:txBody>
      </p:sp>
      <p:sp>
        <p:nvSpPr>
          <p:cNvPr id="896" name="Circle"/>
          <p:cNvSpPr/>
          <p:nvPr/>
        </p:nvSpPr>
        <p:spPr>
          <a:xfrm>
            <a:off x="4177664" y="6878897"/>
            <a:ext cx="1852464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97" name="Line"/>
          <p:cNvSpPr/>
          <p:nvPr/>
        </p:nvSpPr>
        <p:spPr>
          <a:xfrm flipV="1">
            <a:off x="5121287" y="6921301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98" name="Line"/>
          <p:cNvSpPr/>
          <p:nvPr/>
        </p:nvSpPr>
        <p:spPr>
          <a:xfrm flipH="1">
            <a:off x="4346349" y="7335464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899" name="Line"/>
          <p:cNvSpPr/>
          <p:nvPr/>
        </p:nvSpPr>
        <p:spPr>
          <a:xfrm flipH="1" flipV="1">
            <a:off x="4380062" y="7279568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00" name="Circle"/>
          <p:cNvSpPr/>
          <p:nvPr/>
        </p:nvSpPr>
        <p:spPr>
          <a:xfrm>
            <a:off x="5944974" y="5926732"/>
            <a:ext cx="1852464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01" name="Line"/>
          <p:cNvSpPr/>
          <p:nvPr/>
        </p:nvSpPr>
        <p:spPr>
          <a:xfrm flipV="1">
            <a:off x="6888597" y="5969135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02" name="Line"/>
          <p:cNvSpPr/>
          <p:nvPr/>
        </p:nvSpPr>
        <p:spPr>
          <a:xfrm flipH="1">
            <a:off x="6113659" y="6383298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03" name="Line"/>
          <p:cNvSpPr/>
          <p:nvPr/>
        </p:nvSpPr>
        <p:spPr>
          <a:xfrm flipH="1" flipV="1">
            <a:off x="6147372" y="6327402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04" name="Circle"/>
          <p:cNvSpPr/>
          <p:nvPr/>
        </p:nvSpPr>
        <p:spPr>
          <a:xfrm>
            <a:off x="5970390" y="3937991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05" name="Line"/>
          <p:cNvSpPr/>
          <p:nvPr/>
        </p:nvSpPr>
        <p:spPr>
          <a:xfrm flipV="1">
            <a:off x="6914013" y="3980395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06" name="Line"/>
          <p:cNvSpPr/>
          <p:nvPr/>
        </p:nvSpPr>
        <p:spPr>
          <a:xfrm flipH="1">
            <a:off x="6139075" y="4394558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07" name="Line"/>
          <p:cNvSpPr/>
          <p:nvPr/>
        </p:nvSpPr>
        <p:spPr>
          <a:xfrm flipH="1" flipV="1">
            <a:off x="6172788" y="4338662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08" name="Circle"/>
          <p:cNvSpPr/>
          <p:nvPr/>
        </p:nvSpPr>
        <p:spPr>
          <a:xfrm>
            <a:off x="5944974" y="7914552"/>
            <a:ext cx="1852464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09" name="Line"/>
          <p:cNvSpPr/>
          <p:nvPr/>
        </p:nvSpPr>
        <p:spPr>
          <a:xfrm flipV="1">
            <a:off x="6888597" y="7956956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10" name="Line"/>
          <p:cNvSpPr/>
          <p:nvPr/>
        </p:nvSpPr>
        <p:spPr>
          <a:xfrm flipH="1">
            <a:off x="6113659" y="837111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11" name="Line"/>
          <p:cNvSpPr/>
          <p:nvPr/>
        </p:nvSpPr>
        <p:spPr>
          <a:xfrm flipH="1" flipV="1">
            <a:off x="6147372" y="831522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12" name="Screw">
            <a:hlinkClick r:id="rId3" action="ppaction://hlinksldjump"/>
          </p:cNvPr>
          <p:cNvSpPr/>
          <p:nvPr/>
        </p:nvSpPr>
        <p:spPr>
          <a:xfrm>
            <a:off x="7727549" y="2927167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Screw</a:t>
            </a:r>
          </a:p>
        </p:txBody>
      </p:sp>
      <p:sp>
        <p:nvSpPr>
          <p:cNvPr id="913" name="Arch">
            <a:hlinkClick r:id="rId3" action="ppaction://hlinksldjump"/>
          </p:cNvPr>
          <p:cNvSpPr/>
          <p:nvPr/>
        </p:nvSpPr>
        <p:spPr>
          <a:xfrm>
            <a:off x="7721390" y="4883273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Arch</a:t>
            </a:r>
          </a:p>
        </p:txBody>
      </p:sp>
      <p:sp>
        <p:nvSpPr>
          <p:cNvPr id="914" name="Hand">
            <a:hlinkClick r:id="rId3" action="ppaction://hlinksldjump"/>
          </p:cNvPr>
          <p:cNvSpPr/>
          <p:nvPr/>
        </p:nvSpPr>
        <p:spPr>
          <a:xfrm>
            <a:off x="7704782" y="6839378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Hand</a:t>
            </a:r>
          </a:p>
        </p:txBody>
      </p:sp>
      <p:sp>
        <p:nvSpPr>
          <p:cNvPr id="915" name="Neck">
            <a:hlinkClick r:id="rId4" action="ppaction://hlinksldjump"/>
          </p:cNvPr>
          <p:cNvSpPr/>
          <p:nvPr/>
        </p:nvSpPr>
        <p:spPr>
          <a:xfrm>
            <a:off x="7721390" y="8808106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9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Neck</a:t>
            </a:r>
          </a:p>
        </p:txBody>
      </p:sp>
      <p:sp>
        <p:nvSpPr>
          <p:cNvPr id="916" name="Shape"/>
          <p:cNvSpPr/>
          <p:nvPr/>
        </p:nvSpPr>
        <p:spPr>
          <a:xfrm>
            <a:off x="9528549" y="712244"/>
            <a:ext cx="14014649" cy="12197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" y="11842"/>
                </a:moveTo>
                <a:lnTo>
                  <a:pt x="38" y="19151"/>
                </a:lnTo>
                <a:lnTo>
                  <a:pt x="4077" y="21600"/>
                </a:lnTo>
                <a:lnTo>
                  <a:pt x="21600" y="10958"/>
                </a:lnTo>
                <a:lnTo>
                  <a:pt x="4122" y="0"/>
                </a:lnTo>
                <a:lnTo>
                  <a:pt x="0" y="2546"/>
                </a:lnTo>
                <a:lnTo>
                  <a:pt x="165" y="11842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7633"/>
                </a:schemeClr>
              </a:gs>
              <a:gs pos="100000">
                <a:srgbClr val="000000">
                  <a:alpha val="57633"/>
                </a:srgbClr>
              </a:gs>
            </a:gsLst>
            <a:lin ang="15600000"/>
          </a:gradFill>
          <a:ln w="38100">
            <a:solidFill>
              <a:schemeClr val="accent5">
                <a:alpha val="5763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17" name="Any item that is NOT part…"/>
          <p:cNvSpPr txBox="1"/>
          <p:nvPr/>
        </p:nvSpPr>
        <p:spPr>
          <a:xfrm>
            <a:off x="1475386" y="11569014"/>
            <a:ext cx="6316676" cy="1871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300">
                <a:latin typeface="DIN Condensed Bold"/>
                <a:ea typeface="DIN Condensed Bold"/>
                <a:cs typeface="DIN Condensed Bold"/>
                <a:sym typeface="DIN Condensed Bold"/>
              </a:defRPr>
            </a:pPr>
            <a:r>
              <a:rPr dirty="0"/>
              <a:t>Any item that is </a:t>
            </a:r>
            <a:r>
              <a:rPr dirty="0">
                <a:solidFill>
                  <a:schemeClr val="accent5"/>
                </a:solidFill>
              </a:rPr>
              <a:t>NOT</a:t>
            </a:r>
            <a:r>
              <a:rPr dirty="0"/>
              <a:t> part </a:t>
            </a:r>
          </a:p>
          <a:p>
            <a:pPr>
              <a:defRPr sz="6300">
                <a:latin typeface="DIN Condensed Bold"/>
                <a:ea typeface="DIN Condensed Bold"/>
                <a:cs typeface="DIN Condensed Bold"/>
                <a:sym typeface="DIN Condensed Bold"/>
              </a:defRPr>
            </a:pPr>
            <a:r>
              <a:rPr dirty="0"/>
              <a:t>of a Ukulele is a </a:t>
            </a:r>
            <a:r>
              <a:rPr dirty="0">
                <a:solidFill>
                  <a:schemeClr val="accent5"/>
                </a:solidFill>
              </a:rPr>
              <a:t>LIE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1"/>
                                      </p:to>
                                    </p:set>
                                    <p:animEffect filter="image" prLst="opacity: 0.51; ">
                                      <p:cBhvr>
                                        <p:cTn id="7" dur="indefinite" fill="hold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0" grpId="1" animBg="1" advAuto="0"/>
      <p:bldP spid="916" grpId="2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Shape"/>
          <p:cNvSpPr/>
          <p:nvPr/>
        </p:nvSpPr>
        <p:spPr>
          <a:xfrm>
            <a:off x="41488" y="124291"/>
            <a:ext cx="24301023" cy="13467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20" name="Shape"/>
          <p:cNvSpPr/>
          <p:nvPr/>
        </p:nvSpPr>
        <p:spPr>
          <a:xfrm>
            <a:off x="447381" y="403922"/>
            <a:ext cx="23489238" cy="12908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21" name="Shape"/>
          <p:cNvSpPr/>
          <p:nvPr/>
        </p:nvSpPr>
        <p:spPr>
          <a:xfrm>
            <a:off x="840594" y="687068"/>
            <a:ext cx="22702812" cy="12341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22" name="Shape"/>
          <p:cNvSpPr/>
          <p:nvPr/>
        </p:nvSpPr>
        <p:spPr>
          <a:xfrm>
            <a:off x="994354" y="764612"/>
            <a:ext cx="22395292" cy="12186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rgbClr val="A9A9A9"/>
              </a:gs>
              <a:gs pos="100000">
                <a:srgbClr val="434343"/>
              </a:gs>
            </a:gsLst>
            <a:lin ang="2045158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23" name="Circle"/>
          <p:cNvSpPr/>
          <p:nvPr/>
        </p:nvSpPr>
        <p:spPr>
          <a:xfrm>
            <a:off x="2458342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24" name="Trapezium"/>
          <p:cNvSpPr/>
          <p:nvPr/>
        </p:nvSpPr>
        <p:spPr>
          <a:xfrm rot="5387459" flipH="1">
            <a:off x="2607403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25" name="Circle"/>
          <p:cNvSpPr/>
          <p:nvPr/>
        </p:nvSpPr>
        <p:spPr>
          <a:xfrm>
            <a:off x="4171835" y="687201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26" name="Circle"/>
          <p:cNvSpPr/>
          <p:nvPr/>
        </p:nvSpPr>
        <p:spPr>
          <a:xfrm>
            <a:off x="5944974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27" name="Circle"/>
          <p:cNvSpPr/>
          <p:nvPr/>
        </p:nvSpPr>
        <p:spPr>
          <a:xfrm>
            <a:off x="7704782" y="881641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28" name="Circle"/>
          <p:cNvSpPr/>
          <p:nvPr/>
        </p:nvSpPr>
        <p:spPr>
          <a:xfrm>
            <a:off x="9477921" y="9910639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29" name="Circle"/>
          <p:cNvSpPr/>
          <p:nvPr/>
        </p:nvSpPr>
        <p:spPr>
          <a:xfrm>
            <a:off x="11252437" y="108182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30" name="Circle"/>
          <p:cNvSpPr/>
          <p:nvPr/>
        </p:nvSpPr>
        <p:spPr>
          <a:xfrm>
            <a:off x="11252437" y="88121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31" name="Circle"/>
          <p:cNvSpPr/>
          <p:nvPr/>
        </p:nvSpPr>
        <p:spPr>
          <a:xfrm>
            <a:off x="11252437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32" name="Circle"/>
          <p:cNvSpPr/>
          <p:nvPr/>
        </p:nvSpPr>
        <p:spPr>
          <a:xfrm>
            <a:off x="11252437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33" name="Circle"/>
          <p:cNvSpPr/>
          <p:nvPr/>
        </p:nvSpPr>
        <p:spPr>
          <a:xfrm>
            <a:off x="11265768" y="292716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34" name="Circle"/>
          <p:cNvSpPr/>
          <p:nvPr/>
        </p:nvSpPr>
        <p:spPr>
          <a:xfrm>
            <a:off x="11265768" y="98772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35" name="Circle"/>
          <p:cNvSpPr/>
          <p:nvPr/>
        </p:nvSpPr>
        <p:spPr>
          <a:xfrm>
            <a:off x="9477921" y="1960953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36" name="Circle"/>
          <p:cNvSpPr/>
          <p:nvPr/>
        </p:nvSpPr>
        <p:spPr>
          <a:xfrm>
            <a:off x="9477921" y="3937991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37" name="Circle"/>
          <p:cNvSpPr/>
          <p:nvPr/>
        </p:nvSpPr>
        <p:spPr>
          <a:xfrm>
            <a:off x="9477921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38" name="Circle"/>
          <p:cNvSpPr/>
          <p:nvPr/>
        </p:nvSpPr>
        <p:spPr>
          <a:xfrm>
            <a:off x="9477921" y="7925545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39" name="Circle"/>
          <p:cNvSpPr/>
          <p:nvPr/>
        </p:nvSpPr>
        <p:spPr>
          <a:xfrm>
            <a:off x="7704782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40" name="Circle"/>
          <p:cNvSpPr/>
          <p:nvPr/>
        </p:nvSpPr>
        <p:spPr>
          <a:xfrm>
            <a:off x="7704782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41" name="Circle"/>
          <p:cNvSpPr/>
          <p:nvPr/>
        </p:nvSpPr>
        <p:spPr>
          <a:xfrm>
            <a:off x="7704782" y="2927167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42" name="Circle"/>
          <p:cNvSpPr/>
          <p:nvPr/>
        </p:nvSpPr>
        <p:spPr>
          <a:xfrm>
            <a:off x="5944974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43" name="Circle"/>
          <p:cNvSpPr/>
          <p:nvPr/>
        </p:nvSpPr>
        <p:spPr>
          <a:xfrm>
            <a:off x="5944974" y="5931768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44" name="Circle"/>
          <p:cNvSpPr/>
          <p:nvPr/>
        </p:nvSpPr>
        <p:spPr>
          <a:xfrm>
            <a:off x="4171835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945" name="Bridge Logo.jpeg" descr="Bridge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11" y="285831"/>
            <a:ext cx="5590092" cy="3144427"/>
          </a:xfrm>
          <a:prstGeom prst="rect">
            <a:avLst/>
          </a:prstGeom>
          <a:ln w="12700">
            <a:miter lim="400000"/>
          </a:ln>
        </p:spPr>
      </p:pic>
      <p:sp>
        <p:nvSpPr>
          <p:cNvPr id="946" name="Circle"/>
          <p:cNvSpPr/>
          <p:nvPr/>
        </p:nvSpPr>
        <p:spPr>
          <a:xfrm>
            <a:off x="13010869" y="990661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47" name="Circle"/>
          <p:cNvSpPr/>
          <p:nvPr/>
        </p:nvSpPr>
        <p:spPr>
          <a:xfrm>
            <a:off x="13010869" y="195692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48" name="Circle"/>
          <p:cNvSpPr/>
          <p:nvPr/>
        </p:nvSpPr>
        <p:spPr>
          <a:xfrm>
            <a:off x="13010869" y="393396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49" name="Circle"/>
          <p:cNvSpPr/>
          <p:nvPr/>
        </p:nvSpPr>
        <p:spPr>
          <a:xfrm>
            <a:off x="13010869" y="592774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0" name="Circle"/>
          <p:cNvSpPr/>
          <p:nvPr/>
        </p:nvSpPr>
        <p:spPr>
          <a:xfrm>
            <a:off x="13010869" y="792151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1" name="Circle"/>
          <p:cNvSpPr/>
          <p:nvPr/>
        </p:nvSpPr>
        <p:spPr>
          <a:xfrm>
            <a:off x="14826755" y="887639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2" name="Circle"/>
          <p:cNvSpPr/>
          <p:nvPr/>
        </p:nvSpPr>
        <p:spPr>
          <a:xfrm>
            <a:off x="14826755" y="6899355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3" name="Circle"/>
          <p:cNvSpPr/>
          <p:nvPr/>
        </p:nvSpPr>
        <p:spPr>
          <a:xfrm>
            <a:off x="14826755" y="4926584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4" name="Circle"/>
          <p:cNvSpPr/>
          <p:nvPr/>
        </p:nvSpPr>
        <p:spPr>
          <a:xfrm>
            <a:off x="14826755" y="298714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5" name="Circle"/>
          <p:cNvSpPr/>
          <p:nvPr/>
        </p:nvSpPr>
        <p:spPr>
          <a:xfrm>
            <a:off x="16586562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6" name="Circle"/>
          <p:cNvSpPr/>
          <p:nvPr/>
        </p:nvSpPr>
        <p:spPr>
          <a:xfrm>
            <a:off x="16586562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7" name="Circle"/>
          <p:cNvSpPr/>
          <p:nvPr/>
        </p:nvSpPr>
        <p:spPr>
          <a:xfrm>
            <a:off x="16599196" y="5936746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8" name="Circle"/>
          <p:cNvSpPr/>
          <p:nvPr/>
        </p:nvSpPr>
        <p:spPr>
          <a:xfrm>
            <a:off x="18401073" y="6934471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9" name="Circle"/>
          <p:cNvSpPr/>
          <p:nvPr/>
        </p:nvSpPr>
        <p:spPr>
          <a:xfrm>
            <a:off x="18401073" y="4929066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60" name="Circle"/>
          <p:cNvSpPr/>
          <p:nvPr/>
        </p:nvSpPr>
        <p:spPr>
          <a:xfrm>
            <a:off x="20175588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61" name="Trapezium"/>
          <p:cNvSpPr/>
          <p:nvPr/>
        </p:nvSpPr>
        <p:spPr>
          <a:xfrm rot="5387459" flipH="1">
            <a:off x="20324650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62" name="Police"/>
          <p:cNvSpPr/>
          <p:nvPr/>
        </p:nvSpPr>
        <p:spPr>
          <a:xfrm rot="5400000">
            <a:off x="11637530" y="11045590"/>
            <a:ext cx="1108939" cy="1397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32" h="21600" extrusionOk="0">
                <a:moveTo>
                  <a:pt x="9767" y="0"/>
                </a:moveTo>
                <a:cubicBezTo>
                  <a:pt x="6398" y="2795"/>
                  <a:pt x="2476" y="800"/>
                  <a:pt x="2476" y="800"/>
                </a:cubicBezTo>
                <a:lnTo>
                  <a:pt x="0" y="2971"/>
                </a:lnTo>
                <a:cubicBezTo>
                  <a:pt x="0" y="2971"/>
                  <a:pt x="2619" y="6127"/>
                  <a:pt x="818" y="10934"/>
                </a:cubicBezTo>
                <a:cubicBezTo>
                  <a:pt x="-1033" y="15873"/>
                  <a:pt x="698" y="18821"/>
                  <a:pt x="5978" y="20170"/>
                </a:cubicBezTo>
                <a:cubicBezTo>
                  <a:pt x="7959" y="20676"/>
                  <a:pt x="9107" y="21175"/>
                  <a:pt x="9767" y="21600"/>
                </a:cubicBezTo>
                <a:cubicBezTo>
                  <a:pt x="10427" y="21175"/>
                  <a:pt x="11575" y="20676"/>
                  <a:pt x="13556" y="20170"/>
                </a:cubicBezTo>
                <a:cubicBezTo>
                  <a:pt x="18836" y="18821"/>
                  <a:pt x="20567" y="15873"/>
                  <a:pt x="18716" y="10934"/>
                </a:cubicBezTo>
                <a:cubicBezTo>
                  <a:pt x="16915" y="6127"/>
                  <a:pt x="19532" y="2971"/>
                  <a:pt x="19532" y="2971"/>
                </a:cubicBezTo>
                <a:lnTo>
                  <a:pt x="17058" y="800"/>
                </a:lnTo>
                <a:cubicBezTo>
                  <a:pt x="17058" y="800"/>
                  <a:pt x="13136" y="2795"/>
                  <a:pt x="9767" y="0"/>
                </a:cubicBezTo>
                <a:close/>
                <a:moveTo>
                  <a:pt x="9767" y="8166"/>
                </a:moveTo>
                <a:lnTo>
                  <a:pt x="11276" y="10848"/>
                </a:lnTo>
                <a:lnTo>
                  <a:pt x="14651" y="11279"/>
                </a:lnTo>
                <a:lnTo>
                  <a:pt x="12209" y="13367"/>
                </a:lnTo>
                <a:lnTo>
                  <a:pt x="12784" y="16314"/>
                </a:lnTo>
                <a:lnTo>
                  <a:pt x="9767" y="14923"/>
                </a:lnTo>
                <a:lnTo>
                  <a:pt x="6750" y="16314"/>
                </a:lnTo>
                <a:lnTo>
                  <a:pt x="7325" y="13367"/>
                </a:lnTo>
                <a:lnTo>
                  <a:pt x="4883" y="11279"/>
                </a:lnTo>
                <a:lnTo>
                  <a:pt x="8258" y="10848"/>
                </a:lnTo>
                <a:lnTo>
                  <a:pt x="9767" y="8166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63" name="Police"/>
          <p:cNvSpPr/>
          <p:nvPr/>
        </p:nvSpPr>
        <p:spPr>
          <a:xfrm rot="5400000">
            <a:off x="11621692" y="1215068"/>
            <a:ext cx="1108939" cy="1397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32" h="21600" extrusionOk="0">
                <a:moveTo>
                  <a:pt x="9767" y="0"/>
                </a:moveTo>
                <a:cubicBezTo>
                  <a:pt x="6398" y="2795"/>
                  <a:pt x="2476" y="800"/>
                  <a:pt x="2476" y="800"/>
                </a:cubicBezTo>
                <a:lnTo>
                  <a:pt x="0" y="2971"/>
                </a:lnTo>
                <a:cubicBezTo>
                  <a:pt x="0" y="2971"/>
                  <a:pt x="2619" y="6127"/>
                  <a:pt x="818" y="10934"/>
                </a:cubicBezTo>
                <a:cubicBezTo>
                  <a:pt x="-1033" y="15873"/>
                  <a:pt x="698" y="18821"/>
                  <a:pt x="5978" y="20170"/>
                </a:cubicBezTo>
                <a:cubicBezTo>
                  <a:pt x="7959" y="20676"/>
                  <a:pt x="9107" y="21175"/>
                  <a:pt x="9767" y="21600"/>
                </a:cubicBezTo>
                <a:cubicBezTo>
                  <a:pt x="10427" y="21175"/>
                  <a:pt x="11575" y="20676"/>
                  <a:pt x="13556" y="20170"/>
                </a:cubicBezTo>
                <a:cubicBezTo>
                  <a:pt x="18836" y="18821"/>
                  <a:pt x="20567" y="15873"/>
                  <a:pt x="18716" y="10934"/>
                </a:cubicBezTo>
                <a:cubicBezTo>
                  <a:pt x="16915" y="6127"/>
                  <a:pt x="19532" y="2971"/>
                  <a:pt x="19532" y="2971"/>
                </a:cubicBezTo>
                <a:lnTo>
                  <a:pt x="17058" y="800"/>
                </a:lnTo>
                <a:cubicBezTo>
                  <a:pt x="17058" y="800"/>
                  <a:pt x="13136" y="2795"/>
                  <a:pt x="9767" y="0"/>
                </a:cubicBezTo>
                <a:close/>
                <a:moveTo>
                  <a:pt x="9767" y="8166"/>
                </a:moveTo>
                <a:lnTo>
                  <a:pt x="11276" y="10848"/>
                </a:lnTo>
                <a:lnTo>
                  <a:pt x="14651" y="11279"/>
                </a:lnTo>
                <a:lnTo>
                  <a:pt x="12209" y="13367"/>
                </a:lnTo>
                <a:lnTo>
                  <a:pt x="12784" y="16314"/>
                </a:lnTo>
                <a:lnTo>
                  <a:pt x="9767" y="14923"/>
                </a:lnTo>
                <a:lnTo>
                  <a:pt x="6750" y="16314"/>
                </a:lnTo>
                <a:lnTo>
                  <a:pt x="7325" y="13367"/>
                </a:lnTo>
                <a:lnTo>
                  <a:pt x="4883" y="11279"/>
                </a:lnTo>
                <a:lnTo>
                  <a:pt x="8258" y="10848"/>
                </a:lnTo>
                <a:lnTo>
                  <a:pt x="9767" y="8166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64" name="Line"/>
          <p:cNvSpPr/>
          <p:nvPr/>
        </p:nvSpPr>
        <p:spPr>
          <a:xfrm flipV="1">
            <a:off x="5103896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65" name="Line"/>
          <p:cNvSpPr/>
          <p:nvPr/>
        </p:nvSpPr>
        <p:spPr>
          <a:xfrm flipH="1">
            <a:off x="4354358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66" name="Line"/>
          <p:cNvSpPr/>
          <p:nvPr/>
        </p:nvSpPr>
        <p:spPr>
          <a:xfrm flipH="1" flipV="1">
            <a:off x="4362671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67" name="Line"/>
          <p:cNvSpPr/>
          <p:nvPr/>
        </p:nvSpPr>
        <p:spPr>
          <a:xfrm flipV="1">
            <a:off x="6871205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68" name="Line"/>
          <p:cNvSpPr/>
          <p:nvPr/>
        </p:nvSpPr>
        <p:spPr>
          <a:xfrm flipH="1">
            <a:off x="6121668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69" name="Line"/>
          <p:cNvSpPr/>
          <p:nvPr/>
        </p:nvSpPr>
        <p:spPr>
          <a:xfrm flipH="1" flipV="1">
            <a:off x="6129980" y="4359525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70" name="Line"/>
          <p:cNvSpPr/>
          <p:nvPr/>
        </p:nvSpPr>
        <p:spPr>
          <a:xfrm flipV="1">
            <a:off x="5095940" y="695017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71" name="Line"/>
          <p:cNvSpPr/>
          <p:nvPr/>
        </p:nvSpPr>
        <p:spPr>
          <a:xfrm flipH="1">
            <a:off x="4346403" y="731353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72" name="Line"/>
          <p:cNvSpPr/>
          <p:nvPr/>
        </p:nvSpPr>
        <p:spPr>
          <a:xfrm flipH="1" flipV="1">
            <a:off x="4354716" y="728303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73" name="Line"/>
          <p:cNvSpPr/>
          <p:nvPr/>
        </p:nvSpPr>
        <p:spPr>
          <a:xfrm flipV="1">
            <a:off x="6869080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74" name="Line"/>
          <p:cNvSpPr/>
          <p:nvPr/>
        </p:nvSpPr>
        <p:spPr>
          <a:xfrm flipH="1">
            <a:off x="6119542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75" name="Line"/>
          <p:cNvSpPr/>
          <p:nvPr/>
        </p:nvSpPr>
        <p:spPr>
          <a:xfrm flipH="1" flipV="1">
            <a:off x="6127855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76" name="Line"/>
          <p:cNvSpPr/>
          <p:nvPr/>
        </p:nvSpPr>
        <p:spPr>
          <a:xfrm flipV="1">
            <a:off x="8631013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77" name="Line"/>
          <p:cNvSpPr/>
          <p:nvPr/>
        </p:nvSpPr>
        <p:spPr>
          <a:xfrm flipH="1">
            <a:off x="7881475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78" name="Line"/>
          <p:cNvSpPr/>
          <p:nvPr/>
        </p:nvSpPr>
        <p:spPr>
          <a:xfrm flipH="1" flipV="1">
            <a:off x="7889788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79" name="Line"/>
          <p:cNvSpPr/>
          <p:nvPr/>
        </p:nvSpPr>
        <p:spPr>
          <a:xfrm flipV="1">
            <a:off x="8628887" y="301811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80" name="Line"/>
          <p:cNvSpPr/>
          <p:nvPr/>
        </p:nvSpPr>
        <p:spPr>
          <a:xfrm flipH="1">
            <a:off x="7879350" y="33814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81" name="Line"/>
          <p:cNvSpPr/>
          <p:nvPr/>
        </p:nvSpPr>
        <p:spPr>
          <a:xfrm flipH="1" flipV="1">
            <a:off x="7887662" y="3350979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82" name="Line"/>
          <p:cNvSpPr/>
          <p:nvPr/>
        </p:nvSpPr>
        <p:spPr>
          <a:xfrm flipV="1">
            <a:off x="6855886" y="801568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83" name="Line"/>
          <p:cNvSpPr/>
          <p:nvPr/>
        </p:nvSpPr>
        <p:spPr>
          <a:xfrm flipH="1">
            <a:off x="6106349" y="83790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84" name="Line"/>
          <p:cNvSpPr/>
          <p:nvPr/>
        </p:nvSpPr>
        <p:spPr>
          <a:xfrm flipH="1" flipV="1">
            <a:off x="6114662" y="83485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85" name="Line"/>
          <p:cNvSpPr/>
          <p:nvPr/>
        </p:nvSpPr>
        <p:spPr>
          <a:xfrm flipV="1">
            <a:off x="8633138" y="6925812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86" name="Line"/>
          <p:cNvSpPr/>
          <p:nvPr/>
        </p:nvSpPr>
        <p:spPr>
          <a:xfrm flipH="1">
            <a:off x="7883601" y="72891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87" name="Line"/>
          <p:cNvSpPr/>
          <p:nvPr/>
        </p:nvSpPr>
        <p:spPr>
          <a:xfrm flipH="1" flipV="1">
            <a:off x="7891914" y="7258679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88" name="Line"/>
          <p:cNvSpPr/>
          <p:nvPr/>
        </p:nvSpPr>
        <p:spPr>
          <a:xfrm flipV="1">
            <a:off x="862364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89" name="Line"/>
          <p:cNvSpPr/>
          <p:nvPr/>
        </p:nvSpPr>
        <p:spPr>
          <a:xfrm flipH="1">
            <a:off x="7874111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90" name="Line"/>
          <p:cNvSpPr/>
          <p:nvPr/>
        </p:nvSpPr>
        <p:spPr>
          <a:xfrm flipH="1" flipV="1">
            <a:off x="7882424" y="9240303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91" name="Line"/>
          <p:cNvSpPr/>
          <p:nvPr/>
        </p:nvSpPr>
        <p:spPr>
          <a:xfrm flipV="1">
            <a:off x="10411506" y="205816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92" name="Line"/>
          <p:cNvSpPr/>
          <p:nvPr/>
        </p:nvSpPr>
        <p:spPr>
          <a:xfrm flipH="1">
            <a:off x="9661969" y="243422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93" name="Line"/>
          <p:cNvSpPr/>
          <p:nvPr/>
        </p:nvSpPr>
        <p:spPr>
          <a:xfrm flipH="1" flipV="1">
            <a:off x="9657581" y="2391029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94" name="Line"/>
          <p:cNvSpPr/>
          <p:nvPr/>
        </p:nvSpPr>
        <p:spPr>
          <a:xfrm flipV="1">
            <a:off x="10402026" y="400016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95" name="Line"/>
          <p:cNvSpPr/>
          <p:nvPr/>
        </p:nvSpPr>
        <p:spPr>
          <a:xfrm flipH="1">
            <a:off x="9639789" y="4376223"/>
            <a:ext cx="1499077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96" name="Line"/>
          <p:cNvSpPr/>
          <p:nvPr/>
        </p:nvSpPr>
        <p:spPr>
          <a:xfrm flipH="1" flipV="1">
            <a:off x="9673502" y="434572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97" name="Line"/>
          <p:cNvSpPr/>
          <p:nvPr/>
        </p:nvSpPr>
        <p:spPr>
          <a:xfrm flipV="1">
            <a:off x="10425526" y="6027981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98" name="Line"/>
          <p:cNvSpPr/>
          <p:nvPr/>
        </p:nvSpPr>
        <p:spPr>
          <a:xfrm flipH="1">
            <a:off x="9675989" y="6416743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999" name="Line"/>
          <p:cNvSpPr/>
          <p:nvPr/>
        </p:nvSpPr>
        <p:spPr>
          <a:xfrm flipH="1" flipV="1">
            <a:off x="9671601" y="6373547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00" name="Line"/>
          <p:cNvSpPr/>
          <p:nvPr/>
        </p:nvSpPr>
        <p:spPr>
          <a:xfrm flipV="1">
            <a:off x="10412826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01" name="Line"/>
          <p:cNvSpPr/>
          <p:nvPr/>
        </p:nvSpPr>
        <p:spPr>
          <a:xfrm flipH="1">
            <a:off x="9663288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02" name="Line"/>
          <p:cNvSpPr/>
          <p:nvPr/>
        </p:nvSpPr>
        <p:spPr>
          <a:xfrm flipH="1" flipV="1">
            <a:off x="9671601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03" name="Line"/>
          <p:cNvSpPr/>
          <p:nvPr/>
        </p:nvSpPr>
        <p:spPr>
          <a:xfrm flipV="1">
            <a:off x="10402026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04" name="Line"/>
          <p:cNvSpPr/>
          <p:nvPr/>
        </p:nvSpPr>
        <p:spPr>
          <a:xfrm flipH="1">
            <a:off x="9652489" y="8366290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05" name="Line"/>
          <p:cNvSpPr/>
          <p:nvPr/>
        </p:nvSpPr>
        <p:spPr>
          <a:xfrm flipH="1" flipV="1">
            <a:off x="9660802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06" name="Line"/>
          <p:cNvSpPr/>
          <p:nvPr/>
        </p:nvSpPr>
        <p:spPr>
          <a:xfrm flipV="1">
            <a:off x="12191999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07" name="Line"/>
          <p:cNvSpPr/>
          <p:nvPr/>
        </p:nvSpPr>
        <p:spPr>
          <a:xfrm flipH="1">
            <a:off x="11442462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08" name="Line"/>
          <p:cNvSpPr/>
          <p:nvPr/>
        </p:nvSpPr>
        <p:spPr>
          <a:xfrm flipH="1" flipV="1">
            <a:off x="11450774" y="5287850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09" name="Line"/>
          <p:cNvSpPr/>
          <p:nvPr/>
        </p:nvSpPr>
        <p:spPr>
          <a:xfrm flipV="1">
            <a:off x="12193987" y="301048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10" name="Line"/>
          <p:cNvSpPr/>
          <p:nvPr/>
        </p:nvSpPr>
        <p:spPr>
          <a:xfrm flipH="1">
            <a:off x="11444449" y="337385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11" name="Line"/>
          <p:cNvSpPr/>
          <p:nvPr/>
        </p:nvSpPr>
        <p:spPr>
          <a:xfrm flipH="1" flipV="1">
            <a:off x="11452762" y="334335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12" name="Line"/>
          <p:cNvSpPr/>
          <p:nvPr/>
        </p:nvSpPr>
        <p:spPr>
          <a:xfrm flipV="1">
            <a:off x="12197967" y="693269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13" name="Line"/>
          <p:cNvSpPr/>
          <p:nvPr/>
        </p:nvSpPr>
        <p:spPr>
          <a:xfrm flipH="1">
            <a:off x="11448430" y="730875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14" name="Line"/>
          <p:cNvSpPr/>
          <p:nvPr/>
        </p:nvSpPr>
        <p:spPr>
          <a:xfrm flipH="1" flipV="1">
            <a:off x="11444043" y="726556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15" name="Line"/>
          <p:cNvSpPr/>
          <p:nvPr/>
        </p:nvSpPr>
        <p:spPr>
          <a:xfrm flipV="1">
            <a:off x="1219199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16" name="Line"/>
          <p:cNvSpPr/>
          <p:nvPr/>
        </p:nvSpPr>
        <p:spPr>
          <a:xfrm flipH="1">
            <a:off x="11442462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17" name="Line"/>
          <p:cNvSpPr/>
          <p:nvPr/>
        </p:nvSpPr>
        <p:spPr>
          <a:xfrm flipH="1" flipV="1">
            <a:off x="11450774" y="9240303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18" name="Line"/>
          <p:cNvSpPr/>
          <p:nvPr/>
        </p:nvSpPr>
        <p:spPr>
          <a:xfrm flipV="1">
            <a:off x="13953727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19" name="Line"/>
          <p:cNvSpPr/>
          <p:nvPr/>
        </p:nvSpPr>
        <p:spPr>
          <a:xfrm flipH="1">
            <a:off x="13204190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20" name="Line"/>
          <p:cNvSpPr/>
          <p:nvPr/>
        </p:nvSpPr>
        <p:spPr>
          <a:xfrm flipH="1" flipV="1">
            <a:off x="13212503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21" name="Line"/>
          <p:cNvSpPr/>
          <p:nvPr/>
        </p:nvSpPr>
        <p:spPr>
          <a:xfrm flipV="1">
            <a:off x="13945362" y="80156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22" name="Line"/>
          <p:cNvSpPr/>
          <p:nvPr/>
        </p:nvSpPr>
        <p:spPr>
          <a:xfrm flipH="1">
            <a:off x="13195826" y="83789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23" name="Line"/>
          <p:cNvSpPr/>
          <p:nvPr/>
        </p:nvSpPr>
        <p:spPr>
          <a:xfrm flipH="1" flipV="1">
            <a:off x="13204138" y="83484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24" name="Line"/>
          <p:cNvSpPr/>
          <p:nvPr/>
        </p:nvSpPr>
        <p:spPr>
          <a:xfrm flipV="1">
            <a:off x="13937099" y="2036286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25" name="Line"/>
          <p:cNvSpPr/>
          <p:nvPr/>
        </p:nvSpPr>
        <p:spPr>
          <a:xfrm flipH="1">
            <a:off x="13187561" y="239964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26" name="Line"/>
          <p:cNvSpPr/>
          <p:nvPr/>
        </p:nvSpPr>
        <p:spPr>
          <a:xfrm flipH="1" flipV="1">
            <a:off x="13195875" y="236915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27" name="Line"/>
          <p:cNvSpPr/>
          <p:nvPr/>
        </p:nvSpPr>
        <p:spPr>
          <a:xfrm flipV="1">
            <a:off x="1391700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28" name="Line"/>
          <p:cNvSpPr/>
          <p:nvPr/>
        </p:nvSpPr>
        <p:spPr>
          <a:xfrm flipH="1">
            <a:off x="1316746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29" name="Line"/>
          <p:cNvSpPr/>
          <p:nvPr/>
        </p:nvSpPr>
        <p:spPr>
          <a:xfrm flipH="1" flipV="1">
            <a:off x="1317578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30" name="Line"/>
          <p:cNvSpPr/>
          <p:nvPr/>
        </p:nvSpPr>
        <p:spPr>
          <a:xfrm flipV="1">
            <a:off x="13944463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31" name="Line"/>
          <p:cNvSpPr/>
          <p:nvPr/>
        </p:nvSpPr>
        <p:spPr>
          <a:xfrm flipH="1">
            <a:off x="13194925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32" name="Line"/>
          <p:cNvSpPr/>
          <p:nvPr/>
        </p:nvSpPr>
        <p:spPr>
          <a:xfrm flipH="1" flipV="1">
            <a:off x="13203239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33" name="Line"/>
          <p:cNvSpPr/>
          <p:nvPr/>
        </p:nvSpPr>
        <p:spPr>
          <a:xfrm flipV="1">
            <a:off x="15762842" y="3078255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34" name="Line"/>
          <p:cNvSpPr/>
          <p:nvPr/>
        </p:nvSpPr>
        <p:spPr>
          <a:xfrm flipH="1">
            <a:off x="15013304" y="344161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35" name="Line"/>
          <p:cNvSpPr/>
          <p:nvPr/>
        </p:nvSpPr>
        <p:spPr>
          <a:xfrm flipH="1" flipV="1">
            <a:off x="15021618" y="341112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36" name="Line"/>
          <p:cNvSpPr/>
          <p:nvPr/>
        </p:nvSpPr>
        <p:spPr>
          <a:xfrm flipV="1">
            <a:off x="15762842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37" name="Line"/>
          <p:cNvSpPr/>
          <p:nvPr/>
        </p:nvSpPr>
        <p:spPr>
          <a:xfrm flipH="1">
            <a:off x="15013304" y="54140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38" name="Line"/>
          <p:cNvSpPr/>
          <p:nvPr/>
        </p:nvSpPr>
        <p:spPr>
          <a:xfrm flipH="1" flipV="1">
            <a:off x="15008918" y="53708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39" name="Line"/>
          <p:cNvSpPr/>
          <p:nvPr/>
        </p:nvSpPr>
        <p:spPr>
          <a:xfrm flipV="1">
            <a:off x="15780740" y="6992674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40" name="Line"/>
          <p:cNvSpPr/>
          <p:nvPr/>
        </p:nvSpPr>
        <p:spPr>
          <a:xfrm flipH="1">
            <a:off x="15018502" y="739413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41" name="Line"/>
          <p:cNvSpPr/>
          <p:nvPr/>
        </p:nvSpPr>
        <p:spPr>
          <a:xfrm flipH="1" flipV="1">
            <a:off x="15014116" y="732554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42" name="Line"/>
          <p:cNvSpPr/>
          <p:nvPr/>
        </p:nvSpPr>
        <p:spPr>
          <a:xfrm flipV="1">
            <a:off x="15760716" y="897034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43" name="Line"/>
          <p:cNvSpPr/>
          <p:nvPr/>
        </p:nvSpPr>
        <p:spPr>
          <a:xfrm flipH="1">
            <a:off x="15011179" y="933371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44" name="Line"/>
          <p:cNvSpPr/>
          <p:nvPr/>
        </p:nvSpPr>
        <p:spPr>
          <a:xfrm flipH="1" flipV="1">
            <a:off x="15019492" y="930321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45" name="Line"/>
          <p:cNvSpPr/>
          <p:nvPr/>
        </p:nvSpPr>
        <p:spPr>
          <a:xfrm flipV="1">
            <a:off x="1751279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46" name="Line"/>
          <p:cNvSpPr/>
          <p:nvPr/>
        </p:nvSpPr>
        <p:spPr>
          <a:xfrm flipH="1">
            <a:off x="1676325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47" name="Line"/>
          <p:cNvSpPr/>
          <p:nvPr/>
        </p:nvSpPr>
        <p:spPr>
          <a:xfrm flipH="1" flipV="1">
            <a:off x="1677157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48" name="Line"/>
          <p:cNvSpPr/>
          <p:nvPr/>
        </p:nvSpPr>
        <p:spPr>
          <a:xfrm flipV="1">
            <a:off x="17520524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49" name="Line"/>
          <p:cNvSpPr/>
          <p:nvPr/>
        </p:nvSpPr>
        <p:spPr>
          <a:xfrm flipH="1">
            <a:off x="16770986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50" name="Line"/>
          <p:cNvSpPr/>
          <p:nvPr/>
        </p:nvSpPr>
        <p:spPr>
          <a:xfrm flipH="1" flipV="1">
            <a:off x="16779299" y="6343834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51" name="Line"/>
          <p:cNvSpPr/>
          <p:nvPr/>
        </p:nvSpPr>
        <p:spPr>
          <a:xfrm flipV="1">
            <a:off x="17512794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52" name="Line"/>
          <p:cNvSpPr/>
          <p:nvPr/>
        </p:nvSpPr>
        <p:spPr>
          <a:xfrm flipH="1">
            <a:off x="16763256" y="83662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53" name="Line"/>
          <p:cNvSpPr/>
          <p:nvPr/>
        </p:nvSpPr>
        <p:spPr>
          <a:xfrm flipH="1" flipV="1">
            <a:off x="16771570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54" name="Line"/>
          <p:cNvSpPr/>
          <p:nvPr/>
        </p:nvSpPr>
        <p:spPr>
          <a:xfrm flipV="1">
            <a:off x="19337526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55" name="Line"/>
          <p:cNvSpPr/>
          <p:nvPr/>
        </p:nvSpPr>
        <p:spPr>
          <a:xfrm flipH="1">
            <a:off x="18587988" y="53886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56" name="Line"/>
          <p:cNvSpPr/>
          <p:nvPr/>
        </p:nvSpPr>
        <p:spPr>
          <a:xfrm flipH="1" flipV="1">
            <a:off x="18596302" y="53581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57" name="Line"/>
          <p:cNvSpPr/>
          <p:nvPr/>
        </p:nvSpPr>
        <p:spPr>
          <a:xfrm flipV="1">
            <a:off x="19327305" y="699619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58" name="Line"/>
          <p:cNvSpPr/>
          <p:nvPr/>
        </p:nvSpPr>
        <p:spPr>
          <a:xfrm flipH="1">
            <a:off x="18577767" y="735956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59" name="Line"/>
          <p:cNvSpPr/>
          <p:nvPr/>
        </p:nvSpPr>
        <p:spPr>
          <a:xfrm flipH="1" flipV="1">
            <a:off x="18586081" y="732906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60" name="Floor Tom"/>
          <p:cNvSpPr/>
          <p:nvPr/>
        </p:nvSpPr>
        <p:spPr>
          <a:xfrm>
            <a:off x="4185167" y="4865303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Floor Tom</a:t>
            </a:r>
          </a:p>
        </p:txBody>
      </p:sp>
      <p:sp>
        <p:nvSpPr>
          <p:cNvPr id="1061" name="Parts of a Ukulele"/>
          <p:cNvSpPr txBox="1"/>
          <p:nvPr/>
        </p:nvSpPr>
        <p:spPr>
          <a:xfrm>
            <a:off x="16590964" y="637708"/>
            <a:ext cx="6326506" cy="124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t>Parts of a Ukulele</a:t>
            </a:r>
          </a:p>
        </p:txBody>
      </p:sp>
      <p:sp>
        <p:nvSpPr>
          <p:cNvPr id="1062" name="Violin"/>
          <p:cNvSpPr/>
          <p:nvPr/>
        </p:nvSpPr>
        <p:spPr>
          <a:xfrm>
            <a:off x="4184468" y="6877050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Violin</a:t>
            </a:r>
          </a:p>
        </p:txBody>
      </p:sp>
      <p:sp>
        <p:nvSpPr>
          <p:cNvPr id="1063" name="Circle"/>
          <p:cNvSpPr/>
          <p:nvPr/>
        </p:nvSpPr>
        <p:spPr>
          <a:xfrm>
            <a:off x="4172467" y="4865303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64" name="Line"/>
          <p:cNvSpPr/>
          <p:nvPr/>
        </p:nvSpPr>
        <p:spPr>
          <a:xfrm flipV="1">
            <a:off x="5116089" y="4907707"/>
            <a:ext cx="1" cy="17702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65" name="Line"/>
          <p:cNvSpPr/>
          <p:nvPr/>
        </p:nvSpPr>
        <p:spPr>
          <a:xfrm flipH="1">
            <a:off x="4341152" y="532186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66" name="Line"/>
          <p:cNvSpPr/>
          <p:nvPr/>
        </p:nvSpPr>
        <p:spPr>
          <a:xfrm flipH="1" flipV="1">
            <a:off x="4374864" y="5265973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67" name="Trumpet"/>
          <p:cNvSpPr/>
          <p:nvPr/>
        </p:nvSpPr>
        <p:spPr>
          <a:xfrm>
            <a:off x="5939598" y="3937991"/>
            <a:ext cx="1852464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Trumpet</a:t>
            </a:r>
          </a:p>
        </p:txBody>
      </p:sp>
      <p:sp>
        <p:nvSpPr>
          <p:cNvPr id="1068" name="Cabasa"/>
          <p:cNvSpPr/>
          <p:nvPr/>
        </p:nvSpPr>
        <p:spPr>
          <a:xfrm>
            <a:off x="5944975" y="5931768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Cabasa</a:t>
            </a:r>
          </a:p>
        </p:txBody>
      </p:sp>
      <p:sp>
        <p:nvSpPr>
          <p:cNvPr id="1069" name="Clarinet"/>
          <p:cNvSpPr/>
          <p:nvPr/>
        </p:nvSpPr>
        <p:spPr>
          <a:xfrm>
            <a:off x="5943836" y="7914552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Clarinet</a:t>
            </a:r>
          </a:p>
        </p:txBody>
      </p:sp>
      <p:sp>
        <p:nvSpPr>
          <p:cNvPr id="1070" name="Circle"/>
          <p:cNvSpPr/>
          <p:nvPr/>
        </p:nvSpPr>
        <p:spPr>
          <a:xfrm>
            <a:off x="4177664" y="6878897"/>
            <a:ext cx="1852464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71" name="Line"/>
          <p:cNvSpPr/>
          <p:nvPr/>
        </p:nvSpPr>
        <p:spPr>
          <a:xfrm flipV="1">
            <a:off x="5121287" y="6921301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72" name="Line"/>
          <p:cNvSpPr/>
          <p:nvPr/>
        </p:nvSpPr>
        <p:spPr>
          <a:xfrm flipH="1">
            <a:off x="4346349" y="7335464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73" name="Line"/>
          <p:cNvSpPr/>
          <p:nvPr/>
        </p:nvSpPr>
        <p:spPr>
          <a:xfrm flipH="1" flipV="1">
            <a:off x="4380062" y="7279568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74" name="Circle"/>
          <p:cNvSpPr/>
          <p:nvPr/>
        </p:nvSpPr>
        <p:spPr>
          <a:xfrm>
            <a:off x="5952930" y="5947926"/>
            <a:ext cx="1852464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75" name="Line"/>
          <p:cNvSpPr/>
          <p:nvPr/>
        </p:nvSpPr>
        <p:spPr>
          <a:xfrm flipV="1">
            <a:off x="6896553" y="5990330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76" name="Line"/>
          <p:cNvSpPr/>
          <p:nvPr/>
        </p:nvSpPr>
        <p:spPr>
          <a:xfrm flipH="1">
            <a:off x="6121615" y="6404492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77" name="Line"/>
          <p:cNvSpPr/>
          <p:nvPr/>
        </p:nvSpPr>
        <p:spPr>
          <a:xfrm flipH="1" flipV="1">
            <a:off x="6155328" y="6348596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78" name="Circle"/>
          <p:cNvSpPr/>
          <p:nvPr/>
        </p:nvSpPr>
        <p:spPr>
          <a:xfrm>
            <a:off x="5952930" y="3955903"/>
            <a:ext cx="1852464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79" name="Line"/>
          <p:cNvSpPr/>
          <p:nvPr/>
        </p:nvSpPr>
        <p:spPr>
          <a:xfrm flipV="1">
            <a:off x="6896553" y="3998308"/>
            <a:ext cx="1" cy="17702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80" name="Line"/>
          <p:cNvSpPr/>
          <p:nvPr/>
        </p:nvSpPr>
        <p:spPr>
          <a:xfrm flipH="1">
            <a:off x="6121615" y="4412470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81" name="Line"/>
          <p:cNvSpPr/>
          <p:nvPr/>
        </p:nvSpPr>
        <p:spPr>
          <a:xfrm flipH="1" flipV="1">
            <a:off x="6155328" y="435657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82" name="Circle"/>
          <p:cNvSpPr/>
          <p:nvPr/>
        </p:nvSpPr>
        <p:spPr>
          <a:xfrm>
            <a:off x="5937019" y="7914552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83" name="Line"/>
          <p:cNvSpPr/>
          <p:nvPr/>
        </p:nvSpPr>
        <p:spPr>
          <a:xfrm flipV="1">
            <a:off x="6880641" y="7956956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84" name="Line"/>
          <p:cNvSpPr/>
          <p:nvPr/>
        </p:nvSpPr>
        <p:spPr>
          <a:xfrm flipH="1">
            <a:off x="6105704" y="837111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85" name="Line"/>
          <p:cNvSpPr/>
          <p:nvPr/>
        </p:nvSpPr>
        <p:spPr>
          <a:xfrm flipH="1" flipV="1">
            <a:off x="6139416" y="8315223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86" name="Ukulele"/>
          <p:cNvSpPr/>
          <p:nvPr/>
        </p:nvSpPr>
        <p:spPr>
          <a:xfrm>
            <a:off x="7727549" y="2927167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Ukulele</a:t>
            </a:r>
          </a:p>
        </p:txBody>
      </p:sp>
      <p:sp>
        <p:nvSpPr>
          <p:cNvPr id="1087" name="Euphonium"/>
          <p:cNvSpPr/>
          <p:nvPr/>
        </p:nvSpPr>
        <p:spPr>
          <a:xfrm>
            <a:off x="7721390" y="4883273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3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Euphonium</a:t>
            </a:r>
          </a:p>
        </p:txBody>
      </p:sp>
      <p:sp>
        <p:nvSpPr>
          <p:cNvPr id="1088" name="Cello"/>
          <p:cNvSpPr/>
          <p:nvPr/>
        </p:nvSpPr>
        <p:spPr>
          <a:xfrm>
            <a:off x="7704782" y="6839378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Cello</a:t>
            </a:r>
          </a:p>
        </p:txBody>
      </p:sp>
      <p:sp>
        <p:nvSpPr>
          <p:cNvPr id="1089" name="Vibraslap"/>
          <p:cNvSpPr/>
          <p:nvPr/>
        </p:nvSpPr>
        <p:spPr>
          <a:xfrm>
            <a:off x="7721390" y="8808106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9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Vibraslap</a:t>
            </a:r>
          </a:p>
        </p:txBody>
      </p:sp>
      <p:sp>
        <p:nvSpPr>
          <p:cNvPr id="1090" name="Circle"/>
          <p:cNvSpPr/>
          <p:nvPr/>
        </p:nvSpPr>
        <p:spPr>
          <a:xfrm>
            <a:off x="7721185" y="8816416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91" name="Line"/>
          <p:cNvSpPr/>
          <p:nvPr/>
        </p:nvSpPr>
        <p:spPr>
          <a:xfrm flipV="1">
            <a:off x="8664808" y="8858819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92" name="Line"/>
          <p:cNvSpPr/>
          <p:nvPr/>
        </p:nvSpPr>
        <p:spPr>
          <a:xfrm flipH="1">
            <a:off x="7889870" y="9272982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93" name="Line"/>
          <p:cNvSpPr/>
          <p:nvPr/>
        </p:nvSpPr>
        <p:spPr>
          <a:xfrm flipH="1" flipV="1">
            <a:off x="7923583" y="9217086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94" name="Circle"/>
          <p:cNvSpPr/>
          <p:nvPr/>
        </p:nvSpPr>
        <p:spPr>
          <a:xfrm>
            <a:off x="7703406" y="6839378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95" name="Line"/>
          <p:cNvSpPr/>
          <p:nvPr/>
        </p:nvSpPr>
        <p:spPr>
          <a:xfrm flipV="1">
            <a:off x="8647028" y="6881782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96" name="Line"/>
          <p:cNvSpPr/>
          <p:nvPr/>
        </p:nvSpPr>
        <p:spPr>
          <a:xfrm flipH="1">
            <a:off x="7872091" y="729594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97" name="Line"/>
          <p:cNvSpPr/>
          <p:nvPr/>
        </p:nvSpPr>
        <p:spPr>
          <a:xfrm flipH="1" flipV="1">
            <a:off x="7905804" y="7240049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98" name="Circle"/>
          <p:cNvSpPr/>
          <p:nvPr/>
        </p:nvSpPr>
        <p:spPr>
          <a:xfrm>
            <a:off x="7718567" y="4869474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99" name="Line"/>
          <p:cNvSpPr/>
          <p:nvPr/>
        </p:nvSpPr>
        <p:spPr>
          <a:xfrm flipV="1">
            <a:off x="8662189" y="4911878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00" name="Line"/>
          <p:cNvSpPr/>
          <p:nvPr/>
        </p:nvSpPr>
        <p:spPr>
          <a:xfrm flipH="1">
            <a:off x="7887252" y="532604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01" name="Line"/>
          <p:cNvSpPr/>
          <p:nvPr/>
        </p:nvSpPr>
        <p:spPr>
          <a:xfrm flipH="1" flipV="1">
            <a:off x="7920965" y="527014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02" name="Circle"/>
          <p:cNvSpPr/>
          <p:nvPr/>
        </p:nvSpPr>
        <p:spPr>
          <a:xfrm>
            <a:off x="7722042" y="2937760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03" name="Line"/>
          <p:cNvSpPr/>
          <p:nvPr/>
        </p:nvSpPr>
        <p:spPr>
          <a:xfrm flipV="1">
            <a:off x="8665665" y="2980164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04" name="Line"/>
          <p:cNvSpPr/>
          <p:nvPr/>
        </p:nvSpPr>
        <p:spPr>
          <a:xfrm flipH="1">
            <a:off x="7890727" y="339432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05" name="Line"/>
          <p:cNvSpPr/>
          <p:nvPr/>
        </p:nvSpPr>
        <p:spPr>
          <a:xfrm flipH="1" flipV="1">
            <a:off x="7924440" y="333843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06" name="Sound Hole">
            <a:hlinkClick r:id="rId3" action="ppaction://hlinksldjump"/>
          </p:cNvPr>
          <p:cNvSpPr/>
          <p:nvPr/>
        </p:nvSpPr>
        <p:spPr>
          <a:xfrm>
            <a:off x="9475796" y="1960953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Sound Hole</a:t>
            </a:r>
          </a:p>
        </p:txBody>
      </p:sp>
      <p:sp>
        <p:nvSpPr>
          <p:cNvPr id="1107" name="Gate">
            <a:hlinkClick r:id="rId4" action="ppaction://hlinksldjump"/>
          </p:cNvPr>
          <p:cNvSpPr/>
          <p:nvPr/>
        </p:nvSpPr>
        <p:spPr>
          <a:xfrm>
            <a:off x="9477921" y="3943288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3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Gate</a:t>
            </a:r>
          </a:p>
        </p:txBody>
      </p:sp>
      <p:sp>
        <p:nvSpPr>
          <p:cNvPr id="1108" name="Door">
            <a:hlinkClick r:id="rId4" action="ppaction://hlinksldjump"/>
          </p:cNvPr>
          <p:cNvSpPr/>
          <p:nvPr/>
        </p:nvSpPr>
        <p:spPr>
          <a:xfrm>
            <a:off x="9477921" y="5954074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Door</a:t>
            </a:r>
          </a:p>
        </p:txBody>
      </p:sp>
      <p:sp>
        <p:nvSpPr>
          <p:cNvPr id="1109" name="Carpet">
            <a:hlinkClick r:id="rId4" action="ppaction://hlinksldjump"/>
          </p:cNvPr>
          <p:cNvSpPr/>
          <p:nvPr/>
        </p:nvSpPr>
        <p:spPr>
          <a:xfrm>
            <a:off x="9496620" y="7931112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9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Carpet</a:t>
            </a:r>
          </a:p>
        </p:txBody>
      </p:sp>
      <p:sp>
        <p:nvSpPr>
          <p:cNvPr id="1110" name="Chord">
            <a:hlinkClick r:id="rId4" action="ppaction://hlinksldjump"/>
          </p:cNvPr>
          <p:cNvSpPr/>
          <p:nvPr/>
        </p:nvSpPr>
        <p:spPr>
          <a:xfrm>
            <a:off x="9475796" y="9899897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7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Chord</a:t>
            </a:r>
          </a:p>
        </p:txBody>
      </p:sp>
      <p:sp>
        <p:nvSpPr>
          <p:cNvPr id="1111" name="Shape"/>
          <p:cNvSpPr/>
          <p:nvPr/>
        </p:nvSpPr>
        <p:spPr>
          <a:xfrm>
            <a:off x="11291171" y="712244"/>
            <a:ext cx="12252027" cy="12197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" y="12371"/>
                </a:moveTo>
                <a:lnTo>
                  <a:pt x="0" y="20827"/>
                </a:lnTo>
                <a:lnTo>
                  <a:pt x="1556" y="21600"/>
                </a:lnTo>
                <a:lnTo>
                  <a:pt x="21600" y="10958"/>
                </a:lnTo>
                <a:lnTo>
                  <a:pt x="1607" y="0"/>
                </a:lnTo>
                <a:lnTo>
                  <a:pt x="148" y="800"/>
                </a:lnTo>
                <a:lnTo>
                  <a:pt x="84" y="1237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7633"/>
                </a:schemeClr>
              </a:gs>
              <a:gs pos="100000">
                <a:srgbClr val="000000">
                  <a:alpha val="57633"/>
                </a:srgbClr>
              </a:gs>
            </a:gsLst>
            <a:lin ang="15600000"/>
          </a:gradFill>
          <a:ln w="38100">
            <a:solidFill>
              <a:schemeClr val="accent5">
                <a:alpha val="5763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12" name="Any item that is NOT part…"/>
          <p:cNvSpPr txBox="1"/>
          <p:nvPr/>
        </p:nvSpPr>
        <p:spPr>
          <a:xfrm>
            <a:off x="1204333" y="11469082"/>
            <a:ext cx="6316676" cy="1871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300">
                <a:latin typeface="DIN Condensed Bold"/>
                <a:ea typeface="DIN Condensed Bold"/>
                <a:cs typeface="DIN Condensed Bold"/>
                <a:sym typeface="DIN Condensed Bold"/>
              </a:defRPr>
            </a:pPr>
            <a:r>
              <a:t>Any item that is </a:t>
            </a:r>
            <a:r>
              <a:rPr>
                <a:solidFill>
                  <a:schemeClr val="accent5"/>
                </a:solidFill>
              </a:rPr>
              <a:t>NOT</a:t>
            </a:r>
            <a:r>
              <a:t> part </a:t>
            </a:r>
          </a:p>
          <a:p>
            <a:pPr>
              <a:defRPr sz="6300">
                <a:latin typeface="DIN Condensed Bold"/>
                <a:ea typeface="DIN Condensed Bold"/>
                <a:cs typeface="DIN Condensed Bold"/>
                <a:sym typeface="DIN Condensed Bold"/>
              </a:defRPr>
            </a:pPr>
            <a:r>
              <a:t>of a Ukulele is a </a:t>
            </a:r>
            <a:r>
              <a:rPr>
                <a:solidFill>
                  <a:schemeClr val="accent5"/>
                </a:solidFill>
              </a:rPr>
              <a:t>LIE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1"/>
                                      </p:to>
                                    </p:set>
                                    <p:animEffect filter="image" prLst="opacity: 0.51; ">
                                      <p:cBhvr>
                                        <p:cTn id="7" dur="indefinite" fill="hold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" grpId="1" animBg="1" advAuto="0"/>
      <p:bldP spid="1111" grpId="2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Shape"/>
          <p:cNvSpPr/>
          <p:nvPr/>
        </p:nvSpPr>
        <p:spPr>
          <a:xfrm>
            <a:off x="41488" y="124291"/>
            <a:ext cx="24301023" cy="13467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15" name="Shape"/>
          <p:cNvSpPr/>
          <p:nvPr/>
        </p:nvSpPr>
        <p:spPr>
          <a:xfrm>
            <a:off x="447381" y="403922"/>
            <a:ext cx="23489238" cy="12908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16" name="Shape"/>
          <p:cNvSpPr/>
          <p:nvPr/>
        </p:nvSpPr>
        <p:spPr>
          <a:xfrm>
            <a:off x="840594" y="687068"/>
            <a:ext cx="22702812" cy="12341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17" name="Shape"/>
          <p:cNvSpPr/>
          <p:nvPr/>
        </p:nvSpPr>
        <p:spPr>
          <a:xfrm>
            <a:off x="994354" y="764612"/>
            <a:ext cx="22395292" cy="12186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rgbClr val="A9A9A9"/>
              </a:gs>
              <a:gs pos="100000">
                <a:srgbClr val="434343"/>
              </a:gs>
            </a:gsLst>
            <a:lin ang="2045158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18" name="Circle"/>
          <p:cNvSpPr/>
          <p:nvPr/>
        </p:nvSpPr>
        <p:spPr>
          <a:xfrm>
            <a:off x="2458342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19" name="Trapezium"/>
          <p:cNvSpPr/>
          <p:nvPr/>
        </p:nvSpPr>
        <p:spPr>
          <a:xfrm rot="5387459" flipH="1">
            <a:off x="2607403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20" name="Circle"/>
          <p:cNvSpPr/>
          <p:nvPr/>
        </p:nvSpPr>
        <p:spPr>
          <a:xfrm>
            <a:off x="4171835" y="687201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21" name="Circle"/>
          <p:cNvSpPr/>
          <p:nvPr/>
        </p:nvSpPr>
        <p:spPr>
          <a:xfrm>
            <a:off x="5944974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22" name="Circle"/>
          <p:cNvSpPr/>
          <p:nvPr/>
        </p:nvSpPr>
        <p:spPr>
          <a:xfrm>
            <a:off x="7704782" y="881641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23" name="Circle"/>
          <p:cNvSpPr/>
          <p:nvPr/>
        </p:nvSpPr>
        <p:spPr>
          <a:xfrm>
            <a:off x="9477921" y="9910639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24" name="Circle"/>
          <p:cNvSpPr/>
          <p:nvPr/>
        </p:nvSpPr>
        <p:spPr>
          <a:xfrm>
            <a:off x="11252437" y="108182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25" name="Circle"/>
          <p:cNvSpPr/>
          <p:nvPr/>
        </p:nvSpPr>
        <p:spPr>
          <a:xfrm>
            <a:off x="11252437" y="88121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26" name="Circle"/>
          <p:cNvSpPr/>
          <p:nvPr/>
        </p:nvSpPr>
        <p:spPr>
          <a:xfrm>
            <a:off x="11252437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27" name="Circle"/>
          <p:cNvSpPr/>
          <p:nvPr/>
        </p:nvSpPr>
        <p:spPr>
          <a:xfrm>
            <a:off x="11252437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28" name="Circle"/>
          <p:cNvSpPr/>
          <p:nvPr/>
        </p:nvSpPr>
        <p:spPr>
          <a:xfrm>
            <a:off x="11265768" y="292716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29" name="Circle"/>
          <p:cNvSpPr/>
          <p:nvPr/>
        </p:nvSpPr>
        <p:spPr>
          <a:xfrm>
            <a:off x="11265768" y="98772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30" name="Circle"/>
          <p:cNvSpPr/>
          <p:nvPr/>
        </p:nvSpPr>
        <p:spPr>
          <a:xfrm>
            <a:off x="9477921" y="1960953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31" name="Circle"/>
          <p:cNvSpPr/>
          <p:nvPr/>
        </p:nvSpPr>
        <p:spPr>
          <a:xfrm>
            <a:off x="9477921" y="3937991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32" name="Circle"/>
          <p:cNvSpPr/>
          <p:nvPr/>
        </p:nvSpPr>
        <p:spPr>
          <a:xfrm>
            <a:off x="9477921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33" name="Circle"/>
          <p:cNvSpPr/>
          <p:nvPr/>
        </p:nvSpPr>
        <p:spPr>
          <a:xfrm>
            <a:off x="9477921" y="7925545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34" name="Circle"/>
          <p:cNvSpPr/>
          <p:nvPr/>
        </p:nvSpPr>
        <p:spPr>
          <a:xfrm>
            <a:off x="7704782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35" name="Circle"/>
          <p:cNvSpPr/>
          <p:nvPr/>
        </p:nvSpPr>
        <p:spPr>
          <a:xfrm>
            <a:off x="7704782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36" name="Circle"/>
          <p:cNvSpPr/>
          <p:nvPr/>
        </p:nvSpPr>
        <p:spPr>
          <a:xfrm>
            <a:off x="7704782" y="2927167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37" name="Circle"/>
          <p:cNvSpPr/>
          <p:nvPr/>
        </p:nvSpPr>
        <p:spPr>
          <a:xfrm>
            <a:off x="5944974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38" name="Circle"/>
          <p:cNvSpPr/>
          <p:nvPr/>
        </p:nvSpPr>
        <p:spPr>
          <a:xfrm>
            <a:off x="5944974" y="5931768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39" name="Circle"/>
          <p:cNvSpPr/>
          <p:nvPr/>
        </p:nvSpPr>
        <p:spPr>
          <a:xfrm>
            <a:off x="4171835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140" name="Bridge Logo.jpeg" descr="Bridge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11" y="285831"/>
            <a:ext cx="5590092" cy="3144427"/>
          </a:xfrm>
          <a:prstGeom prst="rect">
            <a:avLst/>
          </a:prstGeom>
          <a:ln w="12700">
            <a:miter lim="400000"/>
          </a:ln>
        </p:spPr>
      </p:pic>
      <p:sp>
        <p:nvSpPr>
          <p:cNvPr id="1141" name="Circle"/>
          <p:cNvSpPr/>
          <p:nvPr/>
        </p:nvSpPr>
        <p:spPr>
          <a:xfrm>
            <a:off x="13010869" y="990661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42" name="Circle"/>
          <p:cNvSpPr/>
          <p:nvPr/>
        </p:nvSpPr>
        <p:spPr>
          <a:xfrm>
            <a:off x="13010869" y="195692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43" name="Circle"/>
          <p:cNvSpPr/>
          <p:nvPr/>
        </p:nvSpPr>
        <p:spPr>
          <a:xfrm>
            <a:off x="13010869" y="393396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44" name="Circle"/>
          <p:cNvSpPr/>
          <p:nvPr/>
        </p:nvSpPr>
        <p:spPr>
          <a:xfrm>
            <a:off x="13010869" y="592774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45" name="Circle"/>
          <p:cNvSpPr/>
          <p:nvPr/>
        </p:nvSpPr>
        <p:spPr>
          <a:xfrm>
            <a:off x="13010869" y="792151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46" name="Circle"/>
          <p:cNvSpPr/>
          <p:nvPr/>
        </p:nvSpPr>
        <p:spPr>
          <a:xfrm>
            <a:off x="14826755" y="887639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47" name="Circle"/>
          <p:cNvSpPr/>
          <p:nvPr/>
        </p:nvSpPr>
        <p:spPr>
          <a:xfrm>
            <a:off x="14826755" y="6899355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48" name="Circle"/>
          <p:cNvSpPr/>
          <p:nvPr/>
        </p:nvSpPr>
        <p:spPr>
          <a:xfrm>
            <a:off x="14826755" y="4926584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49" name="Circle"/>
          <p:cNvSpPr/>
          <p:nvPr/>
        </p:nvSpPr>
        <p:spPr>
          <a:xfrm>
            <a:off x="14826755" y="298714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50" name="Circle"/>
          <p:cNvSpPr/>
          <p:nvPr/>
        </p:nvSpPr>
        <p:spPr>
          <a:xfrm>
            <a:off x="16586562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51" name="Circle"/>
          <p:cNvSpPr/>
          <p:nvPr/>
        </p:nvSpPr>
        <p:spPr>
          <a:xfrm>
            <a:off x="16586562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52" name="Circle"/>
          <p:cNvSpPr/>
          <p:nvPr/>
        </p:nvSpPr>
        <p:spPr>
          <a:xfrm>
            <a:off x="16599196" y="5936746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53" name="Circle"/>
          <p:cNvSpPr/>
          <p:nvPr/>
        </p:nvSpPr>
        <p:spPr>
          <a:xfrm>
            <a:off x="18401073" y="6934471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54" name="Circle"/>
          <p:cNvSpPr/>
          <p:nvPr/>
        </p:nvSpPr>
        <p:spPr>
          <a:xfrm>
            <a:off x="18401073" y="4929066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55" name="Circle"/>
          <p:cNvSpPr/>
          <p:nvPr/>
        </p:nvSpPr>
        <p:spPr>
          <a:xfrm>
            <a:off x="20175588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56" name="Trapezium"/>
          <p:cNvSpPr/>
          <p:nvPr/>
        </p:nvSpPr>
        <p:spPr>
          <a:xfrm rot="5387459" flipH="1">
            <a:off x="20324650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57" name="Police"/>
          <p:cNvSpPr/>
          <p:nvPr/>
        </p:nvSpPr>
        <p:spPr>
          <a:xfrm rot="5400000">
            <a:off x="11637530" y="11045590"/>
            <a:ext cx="1108939" cy="1397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32" h="21600" extrusionOk="0">
                <a:moveTo>
                  <a:pt x="9767" y="0"/>
                </a:moveTo>
                <a:cubicBezTo>
                  <a:pt x="6398" y="2795"/>
                  <a:pt x="2476" y="800"/>
                  <a:pt x="2476" y="800"/>
                </a:cubicBezTo>
                <a:lnTo>
                  <a:pt x="0" y="2971"/>
                </a:lnTo>
                <a:cubicBezTo>
                  <a:pt x="0" y="2971"/>
                  <a:pt x="2619" y="6127"/>
                  <a:pt x="818" y="10934"/>
                </a:cubicBezTo>
                <a:cubicBezTo>
                  <a:pt x="-1033" y="15873"/>
                  <a:pt x="698" y="18821"/>
                  <a:pt x="5978" y="20170"/>
                </a:cubicBezTo>
                <a:cubicBezTo>
                  <a:pt x="7959" y="20676"/>
                  <a:pt x="9107" y="21175"/>
                  <a:pt x="9767" y="21600"/>
                </a:cubicBezTo>
                <a:cubicBezTo>
                  <a:pt x="10427" y="21175"/>
                  <a:pt x="11575" y="20676"/>
                  <a:pt x="13556" y="20170"/>
                </a:cubicBezTo>
                <a:cubicBezTo>
                  <a:pt x="18836" y="18821"/>
                  <a:pt x="20567" y="15873"/>
                  <a:pt x="18716" y="10934"/>
                </a:cubicBezTo>
                <a:cubicBezTo>
                  <a:pt x="16915" y="6127"/>
                  <a:pt x="19532" y="2971"/>
                  <a:pt x="19532" y="2971"/>
                </a:cubicBezTo>
                <a:lnTo>
                  <a:pt x="17058" y="800"/>
                </a:lnTo>
                <a:cubicBezTo>
                  <a:pt x="17058" y="800"/>
                  <a:pt x="13136" y="2795"/>
                  <a:pt x="9767" y="0"/>
                </a:cubicBezTo>
                <a:close/>
                <a:moveTo>
                  <a:pt x="9767" y="8166"/>
                </a:moveTo>
                <a:lnTo>
                  <a:pt x="11276" y="10848"/>
                </a:lnTo>
                <a:lnTo>
                  <a:pt x="14651" y="11279"/>
                </a:lnTo>
                <a:lnTo>
                  <a:pt x="12209" y="13367"/>
                </a:lnTo>
                <a:lnTo>
                  <a:pt x="12784" y="16314"/>
                </a:lnTo>
                <a:lnTo>
                  <a:pt x="9767" y="14923"/>
                </a:lnTo>
                <a:lnTo>
                  <a:pt x="6750" y="16314"/>
                </a:lnTo>
                <a:lnTo>
                  <a:pt x="7325" y="13367"/>
                </a:lnTo>
                <a:lnTo>
                  <a:pt x="4883" y="11279"/>
                </a:lnTo>
                <a:lnTo>
                  <a:pt x="8258" y="10848"/>
                </a:lnTo>
                <a:lnTo>
                  <a:pt x="9767" y="8166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58" name="Police"/>
          <p:cNvSpPr/>
          <p:nvPr/>
        </p:nvSpPr>
        <p:spPr>
          <a:xfrm rot="5400000">
            <a:off x="11621692" y="1215068"/>
            <a:ext cx="1108939" cy="1397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32" h="21600" extrusionOk="0">
                <a:moveTo>
                  <a:pt x="9767" y="0"/>
                </a:moveTo>
                <a:cubicBezTo>
                  <a:pt x="6398" y="2795"/>
                  <a:pt x="2476" y="800"/>
                  <a:pt x="2476" y="800"/>
                </a:cubicBezTo>
                <a:lnTo>
                  <a:pt x="0" y="2971"/>
                </a:lnTo>
                <a:cubicBezTo>
                  <a:pt x="0" y="2971"/>
                  <a:pt x="2619" y="6127"/>
                  <a:pt x="818" y="10934"/>
                </a:cubicBezTo>
                <a:cubicBezTo>
                  <a:pt x="-1033" y="15873"/>
                  <a:pt x="698" y="18821"/>
                  <a:pt x="5978" y="20170"/>
                </a:cubicBezTo>
                <a:cubicBezTo>
                  <a:pt x="7959" y="20676"/>
                  <a:pt x="9107" y="21175"/>
                  <a:pt x="9767" y="21600"/>
                </a:cubicBezTo>
                <a:cubicBezTo>
                  <a:pt x="10427" y="21175"/>
                  <a:pt x="11575" y="20676"/>
                  <a:pt x="13556" y="20170"/>
                </a:cubicBezTo>
                <a:cubicBezTo>
                  <a:pt x="18836" y="18821"/>
                  <a:pt x="20567" y="15873"/>
                  <a:pt x="18716" y="10934"/>
                </a:cubicBezTo>
                <a:cubicBezTo>
                  <a:pt x="16915" y="6127"/>
                  <a:pt x="19532" y="2971"/>
                  <a:pt x="19532" y="2971"/>
                </a:cubicBezTo>
                <a:lnTo>
                  <a:pt x="17058" y="800"/>
                </a:lnTo>
                <a:cubicBezTo>
                  <a:pt x="17058" y="800"/>
                  <a:pt x="13136" y="2795"/>
                  <a:pt x="9767" y="0"/>
                </a:cubicBezTo>
                <a:close/>
                <a:moveTo>
                  <a:pt x="9767" y="8166"/>
                </a:moveTo>
                <a:lnTo>
                  <a:pt x="11276" y="10848"/>
                </a:lnTo>
                <a:lnTo>
                  <a:pt x="14651" y="11279"/>
                </a:lnTo>
                <a:lnTo>
                  <a:pt x="12209" y="13367"/>
                </a:lnTo>
                <a:lnTo>
                  <a:pt x="12784" y="16314"/>
                </a:lnTo>
                <a:lnTo>
                  <a:pt x="9767" y="14923"/>
                </a:lnTo>
                <a:lnTo>
                  <a:pt x="6750" y="16314"/>
                </a:lnTo>
                <a:lnTo>
                  <a:pt x="7325" y="13367"/>
                </a:lnTo>
                <a:lnTo>
                  <a:pt x="4883" y="11279"/>
                </a:lnTo>
                <a:lnTo>
                  <a:pt x="8258" y="10848"/>
                </a:lnTo>
                <a:lnTo>
                  <a:pt x="9767" y="8166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59" name="Line"/>
          <p:cNvSpPr/>
          <p:nvPr/>
        </p:nvSpPr>
        <p:spPr>
          <a:xfrm flipV="1">
            <a:off x="5103896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60" name="Line"/>
          <p:cNvSpPr/>
          <p:nvPr/>
        </p:nvSpPr>
        <p:spPr>
          <a:xfrm flipH="1">
            <a:off x="4354358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61" name="Line"/>
          <p:cNvSpPr/>
          <p:nvPr/>
        </p:nvSpPr>
        <p:spPr>
          <a:xfrm flipH="1" flipV="1">
            <a:off x="4362671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62" name="Line"/>
          <p:cNvSpPr/>
          <p:nvPr/>
        </p:nvSpPr>
        <p:spPr>
          <a:xfrm flipV="1">
            <a:off x="6871205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63" name="Line"/>
          <p:cNvSpPr/>
          <p:nvPr/>
        </p:nvSpPr>
        <p:spPr>
          <a:xfrm flipH="1">
            <a:off x="6121668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64" name="Line"/>
          <p:cNvSpPr/>
          <p:nvPr/>
        </p:nvSpPr>
        <p:spPr>
          <a:xfrm flipH="1" flipV="1">
            <a:off x="6129980" y="4359525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65" name="Line"/>
          <p:cNvSpPr/>
          <p:nvPr/>
        </p:nvSpPr>
        <p:spPr>
          <a:xfrm flipV="1">
            <a:off x="5095940" y="695017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66" name="Line"/>
          <p:cNvSpPr/>
          <p:nvPr/>
        </p:nvSpPr>
        <p:spPr>
          <a:xfrm flipH="1">
            <a:off x="4346403" y="731353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67" name="Line"/>
          <p:cNvSpPr/>
          <p:nvPr/>
        </p:nvSpPr>
        <p:spPr>
          <a:xfrm flipH="1" flipV="1">
            <a:off x="4354716" y="728303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68" name="Line"/>
          <p:cNvSpPr/>
          <p:nvPr/>
        </p:nvSpPr>
        <p:spPr>
          <a:xfrm flipV="1">
            <a:off x="6869080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69" name="Line"/>
          <p:cNvSpPr/>
          <p:nvPr/>
        </p:nvSpPr>
        <p:spPr>
          <a:xfrm flipH="1">
            <a:off x="6119542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70" name="Line"/>
          <p:cNvSpPr/>
          <p:nvPr/>
        </p:nvSpPr>
        <p:spPr>
          <a:xfrm flipH="1" flipV="1">
            <a:off x="6127855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71" name="Line"/>
          <p:cNvSpPr/>
          <p:nvPr/>
        </p:nvSpPr>
        <p:spPr>
          <a:xfrm flipV="1">
            <a:off x="8631013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72" name="Line"/>
          <p:cNvSpPr/>
          <p:nvPr/>
        </p:nvSpPr>
        <p:spPr>
          <a:xfrm flipH="1">
            <a:off x="7881475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73" name="Line"/>
          <p:cNvSpPr/>
          <p:nvPr/>
        </p:nvSpPr>
        <p:spPr>
          <a:xfrm flipH="1" flipV="1">
            <a:off x="7889788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74" name="Line"/>
          <p:cNvSpPr/>
          <p:nvPr/>
        </p:nvSpPr>
        <p:spPr>
          <a:xfrm flipV="1">
            <a:off x="8628887" y="301811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75" name="Line"/>
          <p:cNvSpPr/>
          <p:nvPr/>
        </p:nvSpPr>
        <p:spPr>
          <a:xfrm flipH="1">
            <a:off x="7879350" y="33814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76" name="Line"/>
          <p:cNvSpPr/>
          <p:nvPr/>
        </p:nvSpPr>
        <p:spPr>
          <a:xfrm flipH="1" flipV="1">
            <a:off x="7887662" y="3350979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77" name="Line"/>
          <p:cNvSpPr/>
          <p:nvPr/>
        </p:nvSpPr>
        <p:spPr>
          <a:xfrm flipV="1">
            <a:off x="6855886" y="801568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78" name="Line"/>
          <p:cNvSpPr/>
          <p:nvPr/>
        </p:nvSpPr>
        <p:spPr>
          <a:xfrm flipH="1">
            <a:off x="6106349" y="83790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79" name="Line"/>
          <p:cNvSpPr/>
          <p:nvPr/>
        </p:nvSpPr>
        <p:spPr>
          <a:xfrm flipH="1" flipV="1">
            <a:off x="6114662" y="83485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80" name="Line"/>
          <p:cNvSpPr/>
          <p:nvPr/>
        </p:nvSpPr>
        <p:spPr>
          <a:xfrm flipV="1">
            <a:off x="8633138" y="6925812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81" name="Line"/>
          <p:cNvSpPr/>
          <p:nvPr/>
        </p:nvSpPr>
        <p:spPr>
          <a:xfrm flipH="1">
            <a:off x="7883601" y="72891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82" name="Line"/>
          <p:cNvSpPr/>
          <p:nvPr/>
        </p:nvSpPr>
        <p:spPr>
          <a:xfrm flipH="1" flipV="1">
            <a:off x="7891914" y="7258679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83" name="Line"/>
          <p:cNvSpPr/>
          <p:nvPr/>
        </p:nvSpPr>
        <p:spPr>
          <a:xfrm flipV="1">
            <a:off x="862364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84" name="Line"/>
          <p:cNvSpPr/>
          <p:nvPr/>
        </p:nvSpPr>
        <p:spPr>
          <a:xfrm flipH="1">
            <a:off x="7874111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85" name="Line"/>
          <p:cNvSpPr/>
          <p:nvPr/>
        </p:nvSpPr>
        <p:spPr>
          <a:xfrm flipH="1" flipV="1">
            <a:off x="7882424" y="9240303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86" name="Line"/>
          <p:cNvSpPr/>
          <p:nvPr/>
        </p:nvSpPr>
        <p:spPr>
          <a:xfrm flipV="1">
            <a:off x="10411506" y="205816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87" name="Line"/>
          <p:cNvSpPr/>
          <p:nvPr/>
        </p:nvSpPr>
        <p:spPr>
          <a:xfrm flipH="1">
            <a:off x="9661969" y="243422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88" name="Line"/>
          <p:cNvSpPr/>
          <p:nvPr/>
        </p:nvSpPr>
        <p:spPr>
          <a:xfrm flipH="1" flipV="1">
            <a:off x="9657581" y="2391029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89" name="Line"/>
          <p:cNvSpPr/>
          <p:nvPr/>
        </p:nvSpPr>
        <p:spPr>
          <a:xfrm flipV="1">
            <a:off x="10402026" y="400016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90" name="Line"/>
          <p:cNvSpPr/>
          <p:nvPr/>
        </p:nvSpPr>
        <p:spPr>
          <a:xfrm flipH="1">
            <a:off x="9639789" y="4376223"/>
            <a:ext cx="1499077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91" name="Line"/>
          <p:cNvSpPr/>
          <p:nvPr/>
        </p:nvSpPr>
        <p:spPr>
          <a:xfrm flipH="1" flipV="1">
            <a:off x="9673502" y="434572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92" name="Line"/>
          <p:cNvSpPr/>
          <p:nvPr/>
        </p:nvSpPr>
        <p:spPr>
          <a:xfrm flipV="1">
            <a:off x="10425526" y="6027981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93" name="Line"/>
          <p:cNvSpPr/>
          <p:nvPr/>
        </p:nvSpPr>
        <p:spPr>
          <a:xfrm flipH="1">
            <a:off x="9675989" y="6416743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94" name="Line"/>
          <p:cNvSpPr/>
          <p:nvPr/>
        </p:nvSpPr>
        <p:spPr>
          <a:xfrm flipH="1" flipV="1">
            <a:off x="9671601" y="6373547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95" name="Line"/>
          <p:cNvSpPr/>
          <p:nvPr/>
        </p:nvSpPr>
        <p:spPr>
          <a:xfrm flipV="1">
            <a:off x="10412826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96" name="Line"/>
          <p:cNvSpPr/>
          <p:nvPr/>
        </p:nvSpPr>
        <p:spPr>
          <a:xfrm flipH="1">
            <a:off x="9663288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97" name="Line"/>
          <p:cNvSpPr/>
          <p:nvPr/>
        </p:nvSpPr>
        <p:spPr>
          <a:xfrm flipH="1" flipV="1">
            <a:off x="9671601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98" name="Line"/>
          <p:cNvSpPr/>
          <p:nvPr/>
        </p:nvSpPr>
        <p:spPr>
          <a:xfrm flipV="1">
            <a:off x="10402026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99" name="Line"/>
          <p:cNvSpPr/>
          <p:nvPr/>
        </p:nvSpPr>
        <p:spPr>
          <a:xfrm flipH="1">
            <a:off x="9652489" y="8366290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00" name="Line"/>
          <p:cNvSpPr/>
          <p:nvPr/>
        </p:nvSpPr>
        <p:spPr>
          <a:xfrm flipH="1" flipV="1">
            <a:off x="9660802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01" name="Line"/>
          <p:cNvSpPr/>
          <p:nvPr/>
        </p:nvSpPr>
        <p:spPr>
          <a:xfrm flipV="1">
            <a:off x="12191999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02" name="Line"/>
          <p:cNvSpPr/>
          <p:nvPr/>
        </p:nvSpPr>
        <p:spPr>
          <a:xfrm flipH="1">
            <a:off x="11442462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03" name="Line"/>
          <p:cNvSpPr/>
          <p:nvPr/>
        </p:nvSpPr>
        <p:spPr>
          <a:xfrm flipH="1" flipV="1">
            <a:off x="11450774" y="5287850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04" name="Line"/>
          <p:cNvSpPr/>
          <p:nvPr/>
        </p:nvSpPr>
        <p:spPr>
          <a:xfrm flipV="1">
            <a:off x="12193987" y="301048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05" name="Line"/>
          <p:cNvSpPr/>
          <p:nvPr/>
        </p:nvSpPr>
        <p:spPr>
          <a:xfrm flipH="1">
            <a:off x="11444449" y="337385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06" name="Line"/>
          <p:cNvSpPr/>
          <p:nvPr/>
        </p:nvSpPr>
        <p:spPr>
          <a:xfrm flipH="1" flipV="1">
            <a:off x="11452762" y="334335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07" name="Line"/>
          <p:cNvSpPr/>
          <p:nvPr/>
        </p:nvSpPr>
        <p:spPr>
          <a:xfrm flipV="1">
            <a:off x="12197967" y="693269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08" name="Line"/>
          <p:cNvSpPr/>
          <p:nvPr/>
        </p:nvSpPr>
        <p:spPr>
          <a:xfrm flipH="1">
            <a:off x="11448430" y="730875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09" name="Line"/>
          <p:cNvSpPr/>
          <p:nvPr/>
        </p:nvSpPr>
        <p:spPr>
          <a:xfrm flipH="1" flipV="1">
            <a:off x="11444043" y="726556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10" name="Line"/>
          <p:cNvSpPr/>
          <p:nvPr/>
        </p:nvSpPr>
        <p:spPr>
          <a:xfrm flipV="1">
            <a:off x="1219199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11" name="Line"/>
          <p:cNvSpPr/>
          <p:nvPr/>
        </p:nvSpPr>
        <p:spPr>
          <a:xfrm flipH="1">
            <a:off x="11442462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12" name="Line"/>
          <p:cNvSpPr/>
          <p:nvPr/>
        </p:nvSpPr>
        <p:spPr>
          <a:xfrm flipH="1" flipV="1">
            <a:off x="11450774" y="9240303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13" name="Line"/>
          <p:cNvSpPr/>
          <p:nvPr/>
        </p:nvSpPr>
        <p:spPr>
          <a:xfrm flipV="1">
            <a:off x="13953727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14" name="Line"/>
          <p:cNvSpPr/>
          <p:nvPr/>
        </p:nvSpPr>
        <p:spPr>
          <a:xfrm flipH="1">
            <a:off x="13204190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15" name="Line"/>
          <p:cNvSpPr/>
          <p:nvPr/>
        </p:nvSpPr>
        <p:spPr>
          <a:xfrm flipH="1" flipV="1">
            <a:off x="13212503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16" name="Line"/>
          <p:cNvSpPr/>
          <p:nvPr/>
        </p:nvSpPr>
        <p:spPr>
          <a:xfrm flipV="1">
            <a:off x="13945362" y="80156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17" name="Line"/>
          <p:cNvSpPr/>
          <p:nvPr/>
        </p:nvSpPr>
        <p:spPr>
          <a:xfrm flipH="1">
            <a:off x="13195826" y="83789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18" name="Line"/>
          <p:cNvSpPr/>
          <p:nvPr/>
        </p:nvSpPr>
        <p:spPr>
          <a:xfrm flipH="1" flipV="1">
            <a:off x="13204138" y="83484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19" name="Line"/>
          <p:cNvSpPr/>
          <p:nvPr/>
        </p:nvSpPr>
        <p:spPr>
          <a:xfrm flipV="1">
            <a:off x="13937099" y="2036286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20" name="Line"/>
          <p:cNvSpPr/>
          <p:nvPr/>
        </p:nvSpPr>
        <p:spPr>
          <a:xfrm flipH="1">
            <a:off x="13187561" y="239964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21" name="Line"/>
          <p:cNvSpPr/>
          <p:nvPr/>
        </p:nvSpPr>
        <p:spPr>
          <a:xfrm flipH="1" flipV="1">
            <a:off x="13195875" y="236915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22" name="Line"/>
          <p:cNvSpPr/>
          <p:nvPr/>
        </p:nvSpPr>
        <p:spPr>
          <a:xfrm flipV="1">
            <a:off x="1391700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23" name="Line"/>
          <p:cNvSpPr/>
          <p:nvPr/>
        </p:nvSpPr>
        <p:spPr>
          <a:xfrm flipH="1">
            <a:off x="1316746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24" name="Line"/>
          <p:cNvSpPr/>
          <p:nvPr/>
        </p:nvSpPr>
        <p:spPr>
          <a:xfrm flipH="1" flipV="1">
            <a:off x="1317578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25" name="Line"/>
          <p:cNvSpPr/>
          <p:nvPr/>
        </p:nvSpPr>
        <p:spPr>
          <a:xfrm flipV="1">
            <a:off x="13944463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26" name="Line"/>
          <p:cNvSpPr/>
          <p:nvPr/>
        </p:nvSpPr>
        <p:spPr>
          <a:xfrm flipH="1">
            <a:off x="13194925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27" name="Line"/>
          <p:cNvSpPr/>
          <p:nvPr/>
        </p:nvSpPr>
        <p:spPr>
          <a:xfrm flipH="1" flipV="1">
            <a:off x="13203239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28" name="Line"/>
          <p:cNvSpPr/>
          <p:nvPr/>
        </p:nvSpPr>
        <p:spPr>
          <a:xfrm flipV="1">
            <a:off x="15762842" y="3078255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29" name="Line"/>
          <p:cNvSpPr/>
          <p:nvPr/>
        </p:nvSpPr>
        <p:spPr>
          <a:xfrm flipH="1">
            <a:off x="15013304" y="344161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30" name="Line"/>
          <p:cNvSpPr/>
          <p:nvPr/>
        </p:nvSpPr>
        <p:spPr>
          <a:xfrm flipH="1" flipV="1">
            <a:off x="15021618" y="341112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31" name="Line"/>
          <p:cNvSpPr/>
          <p:nvPr/>
        </p:nvSpPr>
        <p:spPr>
          <a:xfrm flipV="1">
            <a:off x="15762842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32" name="Line"/>
          <p:cNvSpPr/>
          <p:nvPr/>
        </p:nvSpPr>
        <p:spPr>
          <a:xfrm flipH="1">
            <a:off x="15013304" y="54140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33" name="Line"/>
          <p:cNvSpPr/>
          <p:nvPr/>
        </p:nvSpPr>
        <p:spPr>
          <a:xfrm flipH="1" flipV="1">
            <a:off x="15008918" y="53708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34" name="Line"/>
          <p:cNvSpPr/>
          <p:nvPr/>
        </p:nvSpPr>
        <p:spPr>
          <a:xfrm flipV="1">
            <a:off x="15780740" y="6992674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35" name="Line"/>
          <p:cNvSpPr/>
          <p:nvPr/>
        </p:nvSpPr>
        <p:spPr>
          <a:xfrm flipH="1">
            <a:off x="15018502" y="739413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36" name="Line"/>
          <p:cNvSpPr/>
          <p:nvPr/>
        </p:nvSpPr>
        <p:spPr>
          <a:xfrm flipH="1" flipV="1">
            <a:off x="15014116" y="732554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37" name="Line"/>
          <p:cNvSpPr/>
          <p:nvPr/>
        </p:nvSpPr>
        <p:spPr>
          <a:xfrm flipV="1">
            <a:off x="15760716" y="897034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38" name="Line"/>
          <p:cNvSpPr/>
          <p:nvPr/>
        </p:nvSpPr>
        <p:spPr>
          <a:xfrm flipH="1">
            <a:off x="15011179" y="933371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39" name="Line"/>
          <p:cNvSpPr/>
          <p:nvPr/>
        </p:nvSpPr>
        <p:spPr>
          <a:xfrm flipH="1" flipV="1">
            <a:off x="15019492" y="930321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40" name="Line"/>
          <p:cNvSpPr/>
          <p:nvPr/>
        </p:nvSpPr>
        <p:spPr>
          <a:xfrm flipV="1">
            <a:off x="1751279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41" name="Line"/>
          <p:cNvSpPr/>
          <p:nvPr/>
        </p:nvSpPr>
        <p:spPr>
          <a:xfrm flipH="1">
            <a:off x="1676325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42" name="Line"/>
          <p:cNvSpPr/>
          <p:nvPr/>
        </p:nvSpPr>
        <p:spPr>
          <a:xfrm flipH="1" flipV="1">
            <a:off x="1677157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43" name="Line"/>
          <p:cNvSpPr/>
          <p:nvPr/>
        </p:nvSpPr>
        <p:spPr>
          <a:xfrm flipV="1">
            <a:off x="17520524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44" name="Line"/>
          <p:cNvSpPr/>
          <p:nvPr/>
        </p:nvSpPr>
        <p:spPr>
          <a:xfrm flipH="1">
            <a:off x="16770986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45" name="Line"/>
          <p:cNvSpPr/>
          <p:nvPr/>
        </p:nvSpPr>
        <p:spPr>
          <a:xfrm flipH="1" flipV="1">
            <a:off x="16779299" y="6343834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46" name="Line"/>
          <p:cNvSpPr/>
          <p:nvPr/>
        </p:nvSpPr>
        <p:spPr>
          <a:xfrm flipV="1">
            <a:off x="17512794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47" name="Line"/>
          <p:cNvSpPr/>
          <p:nvPr/>
        </p:nvSpPr>
        <p:spPr>
          <a:xfrm flipH="1">
            <a:off x="16763256" y="83662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48" name="Line"/>
          <p:cNvSpPr/>
          <p:nvPr/>
        </p:nvSpPr>
        <p:spPr>
          <a:xfrm flipH="1" flipV="1">
            <a:off x="16771570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49" name="Line"/>
          <p:cNvSpPr/>
          <p:nvPr/>
        </p:nvSpPr>
        <p:spPr>
          <a:xfrm flipV="1">
            <a:off x="19337526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50" name="Line"/>
          <p:cNvSpPr/>
          <p:nvPr/>
        </p:nvSpPr>
        <p:spPr>
          <a:xfrm flipH="1">
            <a:off x="18587988" y="53886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51" name="Line"/>
          <p:cNvSpPr/>
          <p:nvPr/>
        </p:nvSpPr>
        <p:spPr>
          <a:xfrm flipH="1" flipV="1">
            <a:off x="18596302" y="53581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52" name="Line"/>
          <p:cNvSpPr/>
          <p:nvPr/>
        </p:nvSpPr>
        <p:spPr>
          <a:xfrm flipV="1">
            <a:off x="19327305" y="699619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53" name="Line"/>
          <p:cNvSpPr/>
          <p:nvPr/>
        </p:nvSpPr>
        <p:spPr>
          <a:xfrm flipH="1">
            <a:off x="18577767" y="735956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54" name="Line"/>
          <p:cNvSpPr/>
          <p:nvPr/>
        </p:nvSpPr>
        <p:spPr>
          <a:xfrm flipH="1" flipV="1">
            <a:off x="18586081" y="732906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55" name="Floor Tom"/>
          <p:cNvSpPr/>
          <p:nvPr/>
        </p:nvSpPr>
        <p:spPr>
          <a:xfrm>
            <a:off x="4185167" y="4865303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Floor Tom</a:t>
            </a:r>
          </a:p>
        </p:txBody>
      </p:sp>
      <p:sp>
        <p:nvSpPr>
          <p:cNvPr id="1256" name="Parts of a Ukulele"/>
          <p:cNvSpPr txBox="1"/>
          <p:nvPr/>
        </p:nvSpPr>
        <p:spPr>
          <a:xfrm>
            <a:off x="16590964" y="637708"/>
            <a:ext cx="6326506" cy="124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t>Parts of a Ukulele</a:t>
            </a:r>
          </a:p>
        </p:txBody>
      </p:sp>
      <p:sp>
        <p:nvSpPr>
          <p:cNvPr id="1257" name="Violin"/>
          <p:cNvSpPr/>
          <p:nvPr/>
        </p:nvSpPr>
        <p:spPr>
          <a:xfrm>
            <a:off x="4184468" y="6877050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Violin</a:t>
            </a:r>
          </a:p>
        </p:txBody>
      </p:sp>
      <p:sp>
        <p:nvSpPr>
          <p:cNvPr id="1258" name="Circle"/>
          <p:cNvSpPr/>
          <p:nvPr/>
        </p:nvSpPr>
        <p:spPr>
          <a:xfrm>
            <a:off x="4172467" y="4865303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59" name="Line"/>
          <p:cNvSpPr/>
          <p:nvPr/>
        </p:nvSpPr>
        <p:spPr>
          <a:xfrm flipV="1">
            <a:off x="5116089" y="4907707"/>
            <a:ext cx="1" cy="17702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60" name="Line"/>
          <p:cNvSpPr/>
          <p:nvPr/>
        </p:nvSpPr>
        <p:spPr>
          <a:xfrm flipH="1">
            <a:off x="4341152" y="532186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61" name="Line"/>
          <p:cNvSpPr/>
          <p:nvPr/>
        </p:nvSpPr>
        <p:spPr>
          <a:xfrm flipH="1" flipV="1">
            <a:off x="4374864" y="5265973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62" name="Trumpet"/>
          <p:cNvSpPr/>
          <p:nvPr/>
        </p:nvSpPr>
        <p:spPr>
          <a:xfrm>
            <a:off x="5939598" y="3937991"/>
            <a:ext cx="1852464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Trumpet</a:t>
            </a:r>
          </a:p>
        </p:txBody>
      </p:sp>
      <p:sp>
        <p:nvSpPr>
          <p:cNvPr id="1263" name="Cabasa"/>
          <p:cNvSpPr/>
          <p:nvPr/>
        </p:nvSpPr>
        <p:spPr>
          <a:xfrm>
            <a:off x="5944975" y="5931768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Cabasa</a:t>
            </a:r>
          </a:p>
        </p:txBody>
      </p:sp>
      <p:sp>
        <p:nvSpPr>
          <p:cNvPr id="1264" name="Clarinet"/>
          <p:cNvSpPr/>
          <p:nvPr/>
        </p:nvSpPr>
        <p:spPr>
          <a:xfrm>
            <a:off x="5943836" y="7914552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Clarinet</a:t>
            </a:r>
          </a:p>
        </p:txBody>
      </p:sp>
      <p:sp>
        <p:nvSpPr>
          <p:cNvPr id="1265" name="Circle"/>
          <p:cNvSpPr/>
          <p:nvPr/>
        </p:nvSpPr>
        <p:spPr>
          <a:xfrm>
            <a:off x="4177664" y="6878897"/>
            <a:ext cx="1852464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66" name="Line"/>
          <p:cNvSpPr/>
          <p:nvPr/>
        </p:nvSpPr>
        <p:spPr>
          <a:xfrm flipV="1">
            <a:off x="5121287" y="6921301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67" name="Line"/>
          <p:cNvSpPr/>
          <p:nvPr/>
        </p:nvSpPr>
        <p:spPr>
          <a:xfrm flipH="1">
            <a:off x="4346349" y="7335464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68" name="Line"/>
          <p:cNvSpPr/>
          <p:nvPr/>
        </p:nvSpPr>
        <p:spPr>
          <a:xfrm flipH="1" flipV="1">
            <a:off x="4380062" y="7279568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69" name="Circle"/>
          <p:cNvSpPr/>
          <p:nvPr/>
        </p:nvSpPr>
        <p:spPr>
          <a:xfrm>
            <a:off x="5952930" y="5947926"/>
            <a:ext cx="1852464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70" name="Line"/>
          <p:cNvSpPr/>
          <p:nvPr/>
        </p:nvSpPr>
        <p:spPr>
          <a:xfrm flipV="1">
            <a:off x="6896553" y="5990330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71" name="Line"/>
          <p:cNvSpPr/>
          <p:nvPr/>
        </p:nvSpPr>
        <p:spPr>
          <a:xfrm flipH="1">
            <a:off x="6121615" y="6404492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72" name="Line"/>
          <p:cNvSpPr/>
          <p:nvPr/>
        </p:nvSpPr>
        <p:spPr>
          <a:xfrm flipH="1" flipV="1">
            <a:off x="6155328" y="6348596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73" name="Circle"/>
          <p:cNvSpPr/>
          <p:nvPr/>
        </p:nvSpPr>
        <p:spPr>
          <a:xfrm>
            <a:off x="5952930" y="3955903"/>
            <a:ext cx="1852464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74" name="Line"/>
          <p:cNvSpPr/>
          <p:nvPr/>
        </p:nvSpPr>
        <p:spPr>
          <a:xfrm flipV="1">
            <a:off x="6896553" y="3998308"/>
            <a:ext cx="1" cy="17702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75" name="Line"/>
          <p:cNvSpPr/>
          <p:nvPr/>
        </p:nvSpPr>
        <p:spPr>
          <a:xfrm flipH="1">
            <a:off x="6121615" y="4412470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76" name="Line"/>
          <p:cNvSpPr/>
          <p:nvPr/>
        </p:nvSpPr>
        <p:spPr>
          <a:xfrm flipH="1" flipV="1">
            <a:off x="6155328" y="435657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77" name="Circle"/>
          <p:cNvSpPr/>
          <p:nvPr/>
        </p:nvSpPr>
        <p:spPr>
          <a:xfrm>
            <a:off x="5937019" y="7914552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78" name="Line"/>
          <p:cNvSpPr/>
          <p:nvPr/>
        </p:nvSpPr>
        <p:spPr>
          <a:xfrm flipV="1">
            <a:off x="6880641" y="7956956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79" name="Line"/>
          <p:cNvSpPr/>
          <p:nvPr/>
        </p:nvSpPr>
        <p:spPr>
          <a:xfrm flipH="1">
            <a:off x="6105704" y="837111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80" name="Line"/>
          <p:cNvSpPr/>
          <p:nvPr/>
        </p:nvSpPr>
        <p:spPr>
          <a:xfrm flipH="1" flipV="1">
            <a:off x="6139416" y="8315223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81" name="Ukulele"/>
          <p:cNvSpPr/>
          <p:nvPr/>
        </p:nvSpPr>
        <p:spPr>
          <a:xfrm>
            <a:off x="7727549" y="2927167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Ukulele</a:t>
            </a:r>
          </a:p>
        </p:txBody>
      </p:sp>
      <p:sp>
        <p:nvSpPr>
          <p:cNvPr id="1282" name="Euphonium"/>
          <p:cNvSpPr/>
          <p:nvPr/>
        </p:nvSpPr>
        <p:spPr>
          <a:xfrm>
            <a:off x="7721390" y="4883273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3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Euphonium</a:t>
            </a:r>
          </a:p>
        </p:txBody>
      </p:sp>
      <p:sp>
        <p:nvSpPr>
          <p:cNvPr id="1283" name="Cello"/>
          <p:cNvSpPr/>
          <p:nvPr/>
        </p:nvSpPr>
        <p:spPr>
          <a:xfrm>
            <a:off x="7704782" y="6839378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Cello</a:t>
            </a:r>
          </a:p>
        </p:txBody>
      </p:sp>
      <p:sp>
        <p:nvSpPr>
          <p:cNvPr id="1284" name="Vibraslap"/>
          <p:cNvSpPr/>
          <p:nvPr/>
        </p:nvSpPr>
        <p:spPr>
          <a:xfrm>
            <a:off x="7721390" y="8808106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9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Vibraslap</a:t>
            </a:r>
          </a:p>
        </p:txBody>
      </p:sp>
      <p:sp>
        <p:nvSpPr>
          <p:cNvPr id="1285" name="Circle"/>
          <p:cNvSpPr/>
          <p:nvPr/>
        </p:nvSpPr>
        <p:spPr>
          <a:xfrm>
            <a:off x="7721185" y="8816416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86" name="Line"/>
          <p:cNvSpPr/>
          <p:nvPr/>
        </p:nvSpPr>
        <p:spPr>
          <a:xfrm flipV="1">
            <a:off x="8664808" y="8858819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87" name="Line"/>
          <p:cNvSpPr/>
          <p:nvPr/>
        </p:nvSpPr>
        <p:spPr>
          <a:xfrm flipH="1">
            <a:off x="7889870" y="9272982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88" name="Line"/>
          <p:cNvSpPr/>
          <p:nvPr/>
        </p:nvSpPr>
        <p:spPr>
          <a:xfrm flipH="1" flipV="1">
            <a:off x="7923583" y="9217086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89" name="Circle"/>
          <p:cNvSpPr/>
          <p:nvPr/>
        </p:nvSpPr>
        <p:spPr>
          <a:xfrm>
            <a:off x="7703406" y="6839378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90" name="Line"/>
          <p:cNvSpPr/>
          <p:nvPr/>
        </p:nvSpPr>
        <p:spPr>
          <a:xfrm flipV="1">
            <a:off x="8647028" y="6881782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91" name="Line"/>
          <p:cNvSpPr/>
          <p:nvPr/>
        </p:nvSpPr>
        <p:spPr>
          <a:xfrm flipH="1">
            <a:off x="7872091" y="729594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92" name="Line"/>
          <p:cNvSpPr/>
          <p:nvPr/>
        </p:nvSpPr>
        <p:spPr>
          <a:xfrm flipH="1" flipV="1">
            <a:off x="7905804" y="7240049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93" name="Circle"/>
          <p:cNvSpPr/>
          <p:nvPr/>
        </p:nvSpPr>
        <p:spPr>
          <a:xfrm>
            <a:off x="7718567" y="4869474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94" name="Line"/>
          <p:cNvSpPr/>
          <p:nvPr/>
        </p:nvSpPr>
        <p:spPr>
          <a:xfrm flipV="1">
            <a:off x="8662189" y="4911878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95" name="Line"/>
          <p:cNvSpPr/>
          <p:nvPr/>
        </p:nvSpPr>
        <p:spPr>
          <a:xfrm flipH="1">
            <a:off x="7887252" y="532604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96" name="Line"/>
          <p:cNvSpPr/>
          <p:nvPr/>
        </p:nvSpPr>
        <p:spPr>
          <a:xfrm flipH="1" flipV="1">
            <a:off x="7920965" y="527014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97" name="Circle"/>
          <p:cNvSpPr/>
          <p:nvPr/>
        </p:nvSpPr>
        <p:spPr>
          <a:xfrm>
            <a:off x="7722042" y="2937760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98" name="Line"/>
          <p:cNvSpPr/>
          <p:nvPr/>
        </p:nvSpPr>
        <p:spPr>
          <a:xfrm flipV="1">
            <a:off x="8665665" y="2980164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299" name="Line"/>
          <p:cNvSpPr/>
          <p:nvPr/>
        </p:nvSpPr>
        <p:spPr>
          <a:xfrm flipH="1">
            <a:off x="7890727" y="339432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00" name="Line"/>
          <p:cNvSpPr/>
          <p:nvPr/>
        </p:nvSpPr>
        <p:spPr>
          <a:xfrm flipH="1" flipV="1">
            <a:off x="7924440" y="333843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01" name="Xylophone"/>
          <p:cNvSpPr/>
          <p:nvPr/>
        </p:nvSpPr>
        <p:spPr>
          <a:xfrm>
            <a:off x="9475796" y="1960953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Xylophone</a:t>
            </a:r>
          </a:p>
        </p:txBody>
      </p:sp>
      <p:sp>
        <p:nvSpPr>
          <p:cNvPr id="1302" name="Double Bass"/>
          <p:cNvSpPr/>
          <p:nvPr/>
        </p:nvSpPr>
        <p:spPr>
          <a:xfrm>
            <a:off x="9477921" y="3943288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3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Double Bass</a:t>
            </a:r>
          </a:p>
        </p:txBody>
      </p:sp>
      <p:sp>
        <p:nvSpPr>
          <p:cNvPr id="1303" name="Guitar"/>
          <p:cNvSpPr/>
          <p:nvPr/>
        </p:nvSpPr>
        <p:spPr>
          <a:xfrm>
            <a:off x="9477921" y="5954074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Guitar</a:t>
            </a:r>
          </a:p>
        </p:txBody>
      </p:sp>
      <p:sp>
        <p:nvSpPr>
          <p:cNvPr id="1304" name="Flute"/>
          <p:cNvSpPr/>
          <p:nvPr/>
        </p:nvSpPr>
        <p:spPr>
          <a:xfrm>
            <a:off x="9492404" y="7931112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9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Flute</a:t>
            </a:r>
          </a:p>
        </p:txBody>
      </p:sp>
      <p:sp>
        <p:nvSpPr>
          <p:cNvPr id="1305" name="Trombone"/>
          <p:cNvSpPr/>
          <p:nvPr/>
        </p:nvSpPr>
        <p:spPr>
          <a:xfrm>
            <a:off x="9475796" y="9899897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7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Trombone</a:t>
            </a:r>
          </a:p>
        </p:txBody>
      </p:sp>
      <p:sp>
        <p:nvSpPr>
          <p:cNvPr id="1306" name="Circle"/>
          <p:cNvSpPr/>
          <p:nvPr/>
        </p:nvSpPr>
        <p:spPr>
          <a:xfrm>
            <a:off x="9475184" y="1956685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07" name="Line"/>
          <p:cNvSpPr/>
          <p:nvPr/>
        </p:nvSpPr>
        <p:spPr>
          <a:xfrm flipV="1">
            <a:off x="10418807" y="1999089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08" name="Line"/>
          <p:cNvSpPr/>
          <p:nvPr/>
        </p:nvSpPr>
        <p:spPr>
          <a:xfrm flipH="1">
            <a:off x="9643869" y="2413252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09" name="Line"/>
          <p:cNvSpPr/>
          <p:nvPr/>
        </p:nvSpPr>
        <p:spPr>
          <a:xfrm flipH="1" flipV="1">
            <a:off x="9677582" y="2357356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10" name="Circle"/>
          <p:cNvSpPr/>
          <p:nvPr/>
        </p:nvSpPr>
        <p:spPr>
          <a:xfrm>
            <a:off x="9467134" y="3924484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11" name="Line"/>
          <p:cNvSpPr/>
          <p:nvPr/>
        </p:nvSpPr>
        <p:spPr>
          <a:xfrm flipV="1">
            <a:off x="10410757" y="3966888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12" name="Line"/>
          <p:cNvSpPr/>
          <p:nvPr/>
        </p:nvSpPr>
        <p:spPr>
          <a:xfrm flipH="1">
            <a:off x="9635819" y="438105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13" name="Line"/>
          <p:cNvSpPr/>
          <p:nvPr/>
        </p:nvSpPr>
        <p:spPr>
          <a:xfrm flipH="1" flipV="1">
            <a:off x="9669532" y="432515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14" name="Circle"/>
          <p:cNvSpPr/>
          <p:nvPr/>
        </p:nvSpPr>
        <p:spPr>
          <a:xfrm>
            <a:off x="9496972" y="5947926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15" name="Line"/>
          <p:cNvSpPr/>
          <p:nvPr/>
        </p:nvSpPr>
        <p:spPr>
          <a:xfrm flipV="1">
            <a:off x="10440595" y="5990330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16" name="Line"/>
          <p:cNvSpPr/>
          <p:nvPr/>
        </p:nvSpPr>
        <p:spPr>
          <a:xfrm flipH="1">
            <a:off x="9665657" y="640449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17" name="Line"/>
          <p:cNvSpPr/>
          <p:nvPr/>
        </p:nvSpPr>
        <p:spPr>
          <a:xfrm flipH="1" flipV="1">
            <a:off x="9699370" y="6348597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18" name="Circle"/>
          <p:cNvSpPr/>
          <p:nvPr/>
        </p:nvSpPr>
        <p:spPr>
          <a:xfrm>
            <a:off x="9484426" y="7914552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19" name="Line"/>
          <p:cNvSpPr/>
          <p:nvPr/>
        </p:nvSpPr>
        <p:spPr>
          <a:xfrm flipV="1">
            <a:off x="10428049" y="7956956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20" name="Line"/>
          <p:cNvSpPr/>
          <p:nvPr/>
        </p:nvSpPr>
        <p:spPr>
          <a:xfrm flipH="1">
            <a:off x="9653111" y="837111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21" name="Line"/>
          <p:cNvSpPr/>
          <p:nvPr/>
        </p:nvSpPr>
        <p:spPr>
          <a:xfrm flipH="1" flipV="1">
            <a:off x="9686824" y="831522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22" name="Circle"/>
          <p:cNvSpPr/>
          <p:nvPr/>
        </p:nvSpPr>
        <p:spPr>
          <a:xfrm>
            <a:off x="9484426" y="9893432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23" name="Line"/>
          <p:cNvSpPr/>
          <p:nvPr/>
        </p:nvSpPr>
        <p:spPr>
          <a:xfrm flipV="1">
            <a:off x="10428049" y="9935836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24" name="Line"/>
          <p:cNvSpPr/>
          <p:nvPr/>
        </p:nvSpPr>
        <p:spPr>
          <a:xfrm flipH="1">
            <a:off x="9653111" y="1034999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25" name="Line"/>
          <p:cNvSpPr/>
          <p:nvPr/>
        </p:nvSpPr>
        <p:spPr>
          <a:xfrm flipH="1" flipV="1">
            <a:off x="9686824" y="1029410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26" name="Jack">
            <a:hlinkClick r:id="rId3" action="ppaction://hlinksldjump"/>
          </p:cNvPr>
          <p:cNvSpPr/>
          <p:nvPr/>
        </p:nvSpPr>
        <p:spPr>
          <a:xfrm>
            <a:off x="11285456" y="2927768"/>
            <a:ext cx="1852464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Jack</a:t>
            </a:r>
          </a:p>
        </p:txBody>
      </p:sp>
      <p:sp>
        <p:nvSpPr>
          <p:cNvPr id="1327" name="Headstock">
            <a:hlinkClick r:id="rId4" action="ppaction://hlinksldjump"/>
          </p:cNvPr>
          <p:cNvSpPr/>
          <p:nvPr/>
        </p:nvSpPr>
        <p:spPr>
          <a:xfrm>
            <a:off x="11279298" y="4883874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3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sz="2000" dirty="0"/>
              <a:t>Headstock</a:t>
            </a:r>
          </a:p>
        </p:txBody>
      </p:sp>
      <p:sp>
        <p:nvSpPr>
          <p:cNvPr id="1328" name="Cradle">
            <a:hlinkClick r:id="rId3" action="ppaction://hlinksldjump"/>
          </p:cNvPr>
          <p:cNvSpPr/>
          <p:nvPr/>
        </p:nvSpPr>
        <p:spPr>
          <a:xfrm>
            <a:off x="11262690" y="6839979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Cradle</a:t>
            </a:r>
          </a:p>
        </p:txBody>
      </p:sp>
      <p:sp>
        <p:nvSpPr>
          <p:cNvPr id="1329" name="Joint">
            <a:hlinkClick r:id="rId3" action="ppaction://hlinksldjump"/>
          </p:cNvPr>
          <p:cNvSpPr/>
          <p:nvPr/>
        </p:nvSpPr>
        <p:spPr>
          <a:xfrm>
            <a:off x="11279298" y="8808707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Joint</a:t>
            </a:r>
          </a:p>
        </p:txBody>
      </p:sp>
      <p:sp>
        <p:nvSpPr>
          <p:cNvPr id="1330" name="Shape"/>
          <p:cNvSpPr/>
          <p:nvPr/>
        </p:nvSpPr>
        <p:spPr>
          <a:xfrm>
            <a:off x="13134943" y="1243145"/>
            <a:ext cx="10408256" cy="111578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76"/>
                </a:moveTo>
                <a:lnTo>
                  <a:pt x="149" y="21600"/>
                </a:lnTo>
                <a:lnTo>
                  <a:pt x="194" y="21548"/>
                </a:lnTo>
                <a:lnTo>
                  <a:pt x="21600" y="10952"/>
                </a:lnTo>
                <a:lnTo>
                  <a:pt x="848" y="353"/>
                </a:lnTo>
                <a:lnTo>
                  <a:pt x="21" y="0"/>
                </a:lnTo>
                <a:lnTo>
                  <a:pt x="0" y="12476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7633"/>
                </a:schemeClr>
              </a:gs>
              <a:gs pos="100000">
                <a:srgbClr val="000000">
                  <a:alpha val="57633"/>
                </a:srgbClr>
              </a:gs>
            </a:gsLst>
            <a:lin ang="15600000"/>
          </a:gradFill>
          <a:ln w="38100">
            <a:solidFill>
              <a:schemeClr val="accent5">
                <a:alpha val="5763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31" name="Any item that is NOT part…"/>
          <p:cNvSpPr txBox="1"/>
          <p:nvPr/>
        </p:nvSpPr>
        <p:spPr>
          <a:xfrm>
            <a:off x="1472806" y="11549526"/>
            <a:ext cx="6316676" cy="1871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300">
                <a:latin typeface="DIN Condensed Bold"/>
                <a:ea typeface="DIN Condensed Bold"/>
                <a:cs typeface="DIN Condensed Bold"/>
                <a:sym typeface="DIN Condensed Bold"/>
              </a:defRPr>
            </a:pPr>
            <a:r>
              <a:rPr dirty="0"/>
              <a:t>Any item that is </a:t>
            </a:r>
            <a:r>
              <a:rPr dirty="0">
                <a:solidFill>
                  <a:schemeClr val="accent5"/>
                </a:solidFill>
              </a:rPr>
              <a:t>NOT</a:t>
            </a:r>
            <a:r>
              <a:rPr dirty="0"/>
              <a:t> part </a:t>
            </a:r>
          </a:p>
          <a:p>
            <a:pPr>
              <a:defRPr sz="6300">
                <a:latin typeface="DIN Condensed Bold"/>
                <a:ea typeface="DIN Condensed Bold"/>
                <a:cs typeface="DIN Condensed Bold"/>
                <a:sym typeface="DIN Condensed Bold"/>
              </a:defRPr>
            </a:pPr>
            <a:r>
              <a:rPr dirty="0"/>
              <a:t>of a Ukulele is a </a:t>
            </a:r>
            <a:r>
              <a:rPr dirty="0">
                <a:solidFill>
                  <a:schemeClr val="accent5"/>
                </a:solidFill>
              </a:rPr>
              <a:t>LIE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1"/>
                                      </p:to>
                                    </p:set>
                                    <p:animEffect filter="image" prLst="opacity: 0.51; ">
                                      <p:cBhvr>
                                        <p:cTn id="7" dur="indefinite" fill="hold"/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0"/>
                                        <p:tgtEl>
                                          <p:spTgt spid="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9" grpId="1" animBg="1" advAuto="0"/>
      <p:bldP spid="1330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Shape"/>
          <p:cNvSpPr/>
          <p:nvPr/>
        </p:nvSpPr>
        <p:spPr>
          <a:xfrm>
            <a:off x="41488" y="124291"/>
            <a:ext cx="24301023" cy="13467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34" name="Shape"/>
          <p:cNvSpPr/>
          <p:nvPr/>
        </p:nvSpPr>
        <p:spPr>
          <a:xfrm>
            <a:off x="447381" y="403922"/>
            <a:ext cx="23489238" cy="12908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35" name="Shape"/>
          <p:cNvSpPr/>
          <p:nvPr/>
        </p:nvSpPr>
        <p:spPr>
          <a:xfrm>
            <a:off x="840594" y="687068"/>
            <a:ext cx="22702812" cy="12341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36" name="Shape"/>
          <p:cNvSpPr/>
          <p:nvPr/>
        </p:nvSpPr>
        <p:spPr>
          <a:xfrm>
            <a:off x="994354" y="764612"/>
            <a:ext cx="22395292" cy="12186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rgbClr val="A9A9A9"/>
              </a:gs>
              <a:gs pos="100000">
                <a:srgbClr val="434343"/>
              </a:gs>
            </a:gsLst>
            <a:lin ang="2045158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37" name="Circle"/>
          <p:cNvSpPr/>
          <p:nvPr/>
        </p:nvSpPr>
        <p:spPr>
          <a:xfrm>
            <a:off x="2458342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38" name="Trapezium"/>
          <p:cNvSpPr/>
          <p:nvPr/>
        </p:nvSpPr>
        <p:spPr>
          <a:xfrm rot="5387459" flipH="1">
            <a:off x="2607403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39" name="Circle"/>
          <p:cNvSpPr/>
          <p:nvPr/>
        </p:nvSpPr>
        <p:spPr>
          <a:xfrm>
            <a:off x="4171835" y="687201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40" name="Circle"/>
          <p:cNvSpPr/>
          <p:nvPr/>
        </p:nvSpPr>
        <p:spPr>
          <a:xfrm>
            <a:off x="5944974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41" name="Circle"/>
          <p:cNvSpPr/>
          <p:nvPr/>
        </p:nvSpPr>
        <p:spPr>
          <a:xfrm>
            <a:off x="7704782" y="881641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42" name="Circle"/>
          <p:cNvSpPr/>
          <p:nvPr/>
        </p:nvSpPr>
        <p:spPr>
          <a:xfrm>
            <a:off x="9477921" y="9910639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43" name="Circle"/>
          <p:cNvSpPr/>
          <p:nvPr/>
        </p:nvSpPr>
        <p:spPr>
          <a:xfrm>
            <a:off x="11252437" y="108182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44" name="Circle"/>
          <p:cNvSpPr/>
          <p:nvPr/>
        </p:nvSpPr>
        <p:spPr>
          <a:xfrm>
            <a:off x="11252437" y="88121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45" name="Circle"/>
          <p:cNvSpPr/>
          <p:nvPr/>
        </p:nvSpPr>
        <p:spPr>
          <a:xfrm>
            <a:off x="11252437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46" name="Circle"/>
          <p:cNvSpPr/>
          <p:nvPr/>
        </p:nvSpPr>
        <p:spPr>
          <a:xfrm>
            <a:off x="11252437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47" name="Circle"/>
          <p:cNvSpPr/>
          <p:nvPr/>
        </p:nvSpPr>
        <p:spPr>
          <a:xfrm>
            <a:off x="11265768" y="292716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48" name="Circle"/>
          <p:cNvSpPr/>
          <p:nvPr/>
        </p:nvSpPr>
        <p:spPr>
          <a:xfrm>
            <a:off x="11265768" y="98772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49" name="Circle"/>
          <p:cNvSpPr/>
          <p:nvPr/>
        </p:nvSpPr>
        <p:spPr>
          <a:xfrm>
            <a:off x="9477921" y="1960953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50" name="Circle"/>
          <p:cNvSpPr/>
          <p:nvPr/>
        </p:nvSpPr>
        <p:spPr>
          <a:xfrm>
            <a:off x="9477921" y="3937991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51" name="Circle"/>
          <p:cNvSpPr/>
          <p:nvPr/>
        </p:nvSpPr>
        <p:spPr>
          <a:xfrm>
            <a:off x="9477921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52" name="Circle"/>
          <p:cNvSpPr/>
          <p:nvPr/>
        </p:nvSpPr>
        <p:spPr>
          <a:xfrm>
            <a:off x="9477921" y="7925545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53" name="Circle"/>
          <p:cNvSpPr/>
          <p:nvPr/>
        </p:nvSpPr>
        <p:spPr>
          <a:xfrm>
            <a:off x="7704782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54" name="Circle"/>
          <p:cNvSpPr/>
          <p:nvPr/>
        </p:nvSpPr>
        <p:spPr>
          <a:xfrm>
            <a:off x="7704782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55" name="Circle"/>
          <p:cNvSpPr/>
          <p:nvPr/>
        </p:nvSpPr>
        <p:spPr>
          <a:xfrm>
            <a:off x="7704782" y="2927167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56" name="Circle"/>
          <p:cNvSpPr/>
          <p:nvPr/>
        </p:nvSpPr>
        <p:spPr>
          <a:xfrm>
            <a:off x="5944974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57" name="Circle"/>
          <p:cNvSpPr/>
          <p:nvPr/>
        </p:nvSpPr>
        <p:spPr>
          <a:xfrm>
            <a:off x="5944974" y="5931768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58" name="Circle"/>
          <p:cNvSpPr/>
          <p:nvPr/>
        </p:nvSpPr>
        <p:spPr>
          <a:xfrm>
            <a:off x="4171835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359" name="Bridge Logo.jpeg" descr="Bridge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11" y="285831"/>
            <a:ext cx="5590092" cy="3144427"/>
          </a:xfrm>
          <a:prstGeom prst="rect">
            <a:avLst/>
          </a:prstGeom>
          <a:ln w="12700">
            <a:miter lim="400000"/>
          </a:ln>
        </p:spPr>
      </p:pic>
      <p:sp>
        <p:nvSpPr>
          <p:cNvPr id="1360" name="Circle"/>
          <p:cNvSpPr/>
          <p:nvPr/>
        </p:nvSpPr>
        <p:spPr>
          <a:xfrm>
            <a:off x="13010869" y="990661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61" name="Circle"/>
          <p:cNvSpPr/>
          <p:nvPr/>
        </p:nvSpPr>
        <p:spPr>
          <a:xfrm>
            <a:off x="13010869" y="195692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62" name="Circle"/>
          <p:cNvSpPr/>
          <p:nvPr/>
        </p:nvSpPr>
        <p:spPr>
          <a:xfrm>
            <a:off x="13010869" y="393396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63" name="Circle"/>
          <p:cNvSpPr/>
          <p:nvPr/>
        </p:nvSpPr>
        <p:spPr>
          <a:xfrm>
            <a:off x="13010869" y="592774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64" name="Circle"/>
          <p:cNvSpPr/>
          <p:nvPr/>
        </p:nvSpPr>
        <p:spPr>
          <a:xfrm>
            <a:off x="13010869" y="792151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65" name="Circle"/>
          <p:cNvSpPr/>
          <p:nvPr/>
        </p:nvSpPr>
        <p:spPr>
          <a:xfrm>
            <a:off x="14826755" y="887639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66" name="Circle"/>
          <p:cNvSpPr/>
          <p:nvPr/>
        </p:nvSpPr>
        <p:spPr>
          <a:xfrm>
            <a:off x="14826755" y="6899355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67" name="Circle"/>
          <p:cNvSpPr/>
          <p:nvPr/>
        </p:nvSpPr>
        <p:spPr>
          <a:xfrm>
            <a:off x="14826755" y="4926584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68" name="Circle"/>
          <p:cNvSpPr/>
          <p:nvPr/>
        </p:nvSpPr>
        <p:spPr>
          <a:xfrm>
            <a:off x="14826755" y="298714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69" name="Circle"/>
          <p:cNvSpPr/>
          <p:nvPr/>
        </p:nvSpPr>
        <p:spPr>
          <a:xfrm>
            <a:off x="16586562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70" name="Circle"/>
          <p:cNvSpPr/>
          <p:nvPr/>
        </p:nvSpPr>
        <p:spPr>
          <a:xfrm>
            <a:off x="16586562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71" name="Circle"/>
          <p:cNvSpPr/>
          <p:nvPr/>
        </p:nvSpPr>
        <p:spPr>
          <a:xfrm>
            <a:off x="16599196" y="5936746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72" name="Circle"/>
          <p:cNvSpPr/>
          <p:nvPr/>
        </p:nvSpPr>
        <p:spPr>
          <a:xfrm>
            <a:off x="18401073" y="6934471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73" name="Circle"/>
          <p:cNvSpPr/>
          <p:nvPr/>
        </p:nvSpPr>
        <p:spPr>
          <a:xfrm>
            <a:off x="18401073" y="4929066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74" name="Circle"/>
          <p:cNvSpPr/>
          <p:nvPr/>
        </p:nvSpPr>
        <p:spPr>
          <a:xfrm>
            <a:off x="20175588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75" name="Trapezium"/>
          <p:cNvSpPr/>
          <p:nvPr/>
        </p:nvSpPr>
        <p:spPr>
          <a:xfrm rot="5387459" flipH="1">
            <a:off x="20324650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76" name="Police"/>
          <p:cNvSpPr/>
          <p:nvPr/>
        </p:nvSpPr>
        <p:spPr>
          <a:xfrm rot="5400000">
            <a:off x="11637530" y="11045590"/>
            <a:ext cx="1108939" cy="1397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32" h="21600" extrusionOk="0">
                <a:moveTo>
                  <a:pt x="9767" y="0"/>
                </a:moveTo>
                <a:cubicBezTo>
                  <a:pt x="6398" y="2795"/>
                  <a:pt x="2476" y="800"/>
                  <a:pt x="2476" y="800"/>
                </a:cubicBezTo>
                <a:lnTo>
                  <a:pt x="0" y="2971"/>
                </a:lnTo>
                <a:cubicBezTo>
                  <a:pt x="0" y="2971"/>
                  <a:pt x="2619" y="6127"/>
                  <a:pt x="818" y="10934"/>
                </a:cubicBezTo>
                <a:cubicBezTo>
                  <a:pt x="-1033" y="15873"/>
                  <a:pt x="698" y="18821"/>
                  <a:pt x="5978" y="20170"/>
                </a:cubicBezTo>
                <a:cubicBezTo>
                  <a:pt x="7959" y="20676"/>
                  <a:pt x="9107" y="21175"/>
                  <a:pt x="9767" y="21600"/>
                </a:cubicBezTo>
                <a:cubicBezTo>
                  <a:pt x="10427" y="21175"/>
                  <a:pt x="11575" y="20676"/>
                  <a:pt x="13556" y="20170"/>
                </a:cubicBezTo>
                <a:cubicBezTo>
                  <a:pt x="18836" y="18821"/>
                  <a:pt x="20567" y="15873"/>
                  <a:pt x="18716" y="10934"/>
                </a:cubicBezTo>
                <a:cubicBezTo>
                  <a:pt x="16915" y="6127"/>
                  <a:pt x="19532" y="2971"/>
                  <a:pt x="19532" y="2971"/>
                </a:cubicBezTo>
                <a:lnTo>
                  <a:pt x="17058" y="800"/>
                </a:lnTo>
                <a:cubicBezTo>
                  <a:pt x="17058" y="800"/>
                  <a:pt x="13136" y="2795"/>
                  <a:pt x="9767" y="0"/>
                </a:cubicBezTo>
                <a:close/>
                <a:moveTo>
                  <a:pt x="9767" y="8166"/>
                </a:moveTo>
                <a:lnTo>
                  <a:pt x="11276" y="10848"/>
                </a:lnTo>
                <a:lnTo>
                  <a:pt x="14651" y="11279"/>
                </a:lnTo>
                <a:lnTo>
                  <a:pt x="12209" y="13367"/>
                </a:lnTo>
                <a:lnTo>
                  <a:pt x="12784" y="16314"/>
                </a:lnTo>
                <a:lnTo>
                  <a:pt x="9767" y="14923"/>
                </a:lnTo>
                <a:lnTo>
                  <a:pt x="6750" y="16314"/>
                </a:lnTo>
                <a:lnTo>
                  <a:pt x="7325" y="13367"/>
                </a:lnTo>
                <a:lnTo>
                  <a:pt x="4883" y="11279"/>
                </a:lnTo>
                <a:lnTo>
                  <a:pt x="8258" y="10848"/>
                </a:lnTo>
                <a:lnTo>
                  <a:pt x="9767" y="8166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77" name="Police"/>
          <p:cNvSpPr/>
          <p:nvPr/>
        </p:nvSpPr>
        <p:spPr>
          <a:xfrm rot="5400000">
            <a:off x="11621692" y="1215068"/>
            <a:ext cx="1108939" cy="1397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32" h="21600" extrusionOk="0">
                <a:moveTo>
                  <a:pt x="9767" y="0"/>
                </a:moveTo>
                <a:cubicBezTo>
                  <a:pt x="6398" y="2795"/>
                  <a:pt x="2476" y="800"/>
                  <a:pt x="2476" y="800"/>
                </a:cubicBezTo>
                <a:lnTo>
                  <a:pt x="0" y="2971"/>
                </a:lnTo>
                <a:cubicBezTo>
                  <a:pt x="0" y="2971"/>
                  <a:pt x="2619" y="6127"/>
                  <a:pt x="818" y="10934"/>
                </a:cubicBezTo>
                <a:cubicBezTo>
                  <a:pt x="-1033" y="15873"/>
                  <a:pt x="698" y="18821"/>
                  <a:pt x="5978" y="20170"/>
                </a:cubicBezTo>
                <a:cubicBezTo>
                  <a:pt x="7959" y="20676"/>
                  <a:pt x="9107" y="21175"/>
                  <a:pt x="9767" y="21600"/>
                </a:cubicBezTo>
                <a:cubicBezTo>
                  <a:pt x="10427" y="21175"/>
                  <a:pt x="11575" y="20676"/>
                  <a:pt x="13556" y="20170"/>
                </a:cubicBezTo>
                <a:cubicBezTo>
                  <a:pt x="18836" y="18821"/>
                  <a:pt x="20567" y="15873"/>
                  <a:pt x="18716" y="10934"/>
                </a:cubicBezTo>
                <a:cubicBezTo>
                  <a:pt x="16915" y="6127"/>
                  <a:pt x="19532" y="2971"/>
                  <a:pt x="19532" y="2971"/>
                </a:cubicBezTo>
                <a:lnTo>
                  <a:pt x="17058" y="800"/>
                </a:lnTo>
                <a:cubicBezTo>
                  <a:pt x="17058" y="800"/>
                  <a:pt x="13136" y="2795"/>
                  <a:pt x="9767" y="0"/>
                </a:cubicBezTo>
                <a:close/>
                <a:moveTo>
                  <a:pt x="9767" y="8166"/>
                </a:moveTo>
                <a:lnTo>
                  <a:pt x="11276" y="10848"/>
                </a:lnTo>
                <a:lnTo>
                  <a:pt x="14651" y="11279"/>
                </a:lnTo>
                <a:lnTo>
                  <a:pt x="12209" y="13367"/>
                </a:lnTo>
                <a:lnTo>
                  <a:pt x="12784" y="16314"/>
                </a:lnTo>
                <a:lnTo>
                  <a:pt x="9767" y="14923"/>
                </a:lnTo>
                <a:lnTo>
                  <a:pt x="6750" y="16314"/>
                </a:lnTo>
                <a:lnTo>
                  <a:pt x="7325" y="13367"/>
                </a:lnTo>
                <a:lnTo>
                  <a:pt x="4883" y="11279"/>
                </a:lnTo>
                <a:lnTo>
                  <a:pt x="8258" y="10848"/>
                </a:lnTo>
                <a:lnTo>
                  <a:pt x="9767" y="8166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78" name="Line"/>
          <p:cNvSpPr/>
          <p:nvPr/>
        </p:nvSpPr>
        <p:spPr>
          <a:xfrm flipV="1">
            <a:off x="5103896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79" name="Line"/>
          <p:cNvSpPr/>
          <p:nvPr/>
        </p:nvSpPr>
        <p:spPr>
          <a:xfrm flipH="1">
            <a:off x="4354358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80" name="Line"/>
          <p:cNvSpPr/>
          <p:nvPr/>
        </p:nvSpPr>
        <p:spPr>
          <a:xfrm flipH="1" flipV="1">
            <a:off x="4362671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81" name="Line"/>
          <p:cNvSpPr/>
          <p:nvPr/>
        </p:nvSpPr>
        <p:spPr>
          <a:xfrm flipV="1">
            <a:off x="6871205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82" name="Line"/>
          <p:cNvSpPr/>
          <p:nvPr/>
        </p:nvSpPr>
        <p:spPr>
          <a:xfrm flipH="1">
            <a:off x="6121668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83" name="Line"/>
          <p:cNvSpPr/>
          <p:nvPr/>
        </p:nvSpPr>
        <p:spPr>
          <a:xfrm flipH="1" flipV="1">
            <a:off x="6129980" y="4359525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84" name="Line"/>
          <p:cNvSpPr/>
          <p:nvPr/>
        </p:nvSpPr>
        <p:spPr>
          <a:xfrm flipV="1">
            <a:off x="5095940" y="695017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85" name="Line"/>
          <p:cNvSpPr/>
          <p:nvPr/>
        </p:nvSpPr>
        <p:spPr>
          <a:xfrm flipH="1">
            <a:off x="4346403" y="731353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86" name="Line"/>
          <p:cNvSpPr/>
          <p:nvPr/>
        </p:nvSpPr>
        <p:spPr>
          <a:xfrm flipH="1" flipV="1">
            <a:off x="4354716" y="728303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87" name="Line"/>
          <p:cNvSpPr/>
          <p:nvPr/>
        </p:nvSpPr>
        <p:spPr>
          <a:xfrm flipV="1">
            <a:off x="6869080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88" name="Line"/>
          <p:cNvSpPr/>
          <p:nvPr/>
        </p:nvSpPr>
        <p:spPr>
          <a:xfrm flipH="1">
            <a:off x="6119542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89" name="Line"/>
          <p:cNvSpPr/>
          <p:nvPr/>
        </p:nvSpPr>
        <p:spPr>
          <a:xfrm flipH="1" flipV="1">
            <a:off x="6127855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90" name="Line"/>
          <p:cNvSpPr/>
          <p:nvPr/>
        </p:nvSpPr>
        <p:spPr>
          <a:xfrm flipV="1">
            <a:off x="8631013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91" name="Line"/>
          <p:cNvSpPr/>
          <p:nvPr/>
        </p:nvSpPr>
        <p:spPr>
          <a:xfrm flipH="1">
            <a:off x="7881475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92" name="Line"/>
          <p:cNvSpPr/>
          <p:nvPr/>
        </p:nvSpPr>
        <p:spPr>
          <a:xfrm flipH="1" flipV="1">
            <a:off x="7889788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93" name="Line"/>
          <p:cNvSpPr/>
          <p:nvPr/>
        </p:nvSpPr>
        <p:spPr>
          <a:xfrm flipV="1">
            <a:off x="8628887" y="301811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94" name="Line"/>
          <p:cNvSpPr/>
          <p:nvPr/>
        </p:nvSpPr>
        <p:spPr>
          <a:xfrm flipH="1">
            <a:off x="7879350" y="33814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95" name="Line"/>
          <p:cNvSpPr/>
          <p:nvPr/>
        </p:nvSpPr>
        <p:spPr>
          <a:xfrm flipH="1" flipV="1">
            <a:off x="7887662" y="3350979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96" name="Line"/>
          <p:cNvSpPr/>
          <p:nvPr/>
        </p:nvSpPr>
        <p:spPr>
          <a:xfrm flipV="1">
            <a:off x="6855886" y="801568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97" name="Line"/>
          <p:cNvSpPr/>
          <p:nvPr/>
        </p:nvSpPr>
        <p:spPr>
          <a:xfrm flipH="1">
            <a:off x="6106349" y="83790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98" name="Line"/>
          <p:cNvSpPr/>
          <p:nvPr/>
        </p:nvSpPr>
        <p:spPr>
          <a:xfrm flipH="1" flipV="1">
            <a:off x="6114662" y="83485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99" name="Line"/>
          <p:cNvSpPr/>
          <p:nvPr/>
        </p:nvSpPr>
        <p:spPr>
          <a:xfrm flipV="1">
            <a:off x="8633138" y="6925812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00" name="Line"/>
          <p:cNvSpPr/>
          <p:nvPr/>
        </p:nvSpPr>
        <p:spPr>
          <a:xfrm flipH="1">
            <a:off x="7883601" y="72891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01" name="Line"/>
          <p:cNvSpPr/>
          <p:nvPr/>
        </p:nvSpPr>
        <p:spPr>
          <a:xfrm flipH="1" flipV="1">
            <a:off x="7891914" y="7258679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02" name="Line"/>
          <p:cNvSpPr/>
          <p:nvPr/>
        </p:nvSpPr>
        <p:spPr>
          <a:xfrm flipV="1">
            <a:off x="862364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03" name="Line"/>
          <p:cNvSpPr/>
          <p:nvPr/>
        </p:nvSpPr>
        <p:spPr>
          <a:xfrm flipH="1">
            <a:off x="7874111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04" name="Line"/>
          <p:cNvSpPr/>
          <p:nvPr/>
        </p:nvSpPr>
        <p:spPr>
          <a:xfrm flipH="1" flipV="1">
            <a:off x="7882424" y="9240303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05" name="Line"/>
          <p:cNvSpPr/>
          <p:nvPr/>
        </p:nvSpPr>
        <p:spPr>
          <a:xfrm flipV="1">
            <a:off x="10411506" y="205816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06" name="Line"/>
          <p:cNvSpPr/>
          <p:nvPr/>
        </p:nvSpPr>
        <p:spPr>
          <a:xfrm flipH="1">
            <a:off x="9661969" y="243422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07" name="Line"/>
          <p:cNvSpPr/>
          <p:nvPr/>
        </p:nvSpPr>
        <p:spPr>
          <a:xfrm flipH="1" flipV="1">
            <a:off x="9657581" y="2391029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08" name="Line"/>
          <p:cNvSpPr/>
          <p:nvPr/>
        </p:nvSpPr>
        <p:spPr>
          <a:xfrm flipV="1">
            <a:off x="10402026" y="400016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09" name="Line"/>
          <p:cNvSpPr/>
          <p:nvPr/>
        </p:nvSpPr>
        <p:spPr>
          <a:xfrm flipH="1">
            <a:off x="9639789" y="4376223"/>
            <a:ext cx="1499077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10" name="Line"/>
          <p:cNvSpPr/>
          <p:nvPr/>
        </p:nvSpPr>
        <p:spPr>
          <a:xfrm flipH="1" flipV="1">
            <a:off x="9673502" y="434572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11" name="Line"/>
          <p:cNvSpPr/>
          <p:nvPr/>
        </p:nvSpPr>
        <p:spPr>
          <a:xfrm flipV="1">
            <a:off x="10425526" y="6027981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12" name="Line"/>
          <p:cNvSpPr/>
          <p:nvPr/>
        </p:nvSpPr>
        <p:spPr>
          <a:xfrm flipH="1">
            <a:off x="9675989" y="6416743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13" name="Line"/>
          <p:cNvSpPr/>
          <p:nvPr/>
        </p:nvSpPr>
        <p:spPr>
          <a:xfrm flipH="1" flipV="1">
            <a:off x="9671601" y="6373547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14" name="Line"/>
          <p:cNvSpPr/>
          <p:nvPr/>
        </p:nvSpPr>
        <p:spPr>
          <a:xfrm flipV="1">
            <a:off x="10412826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15" name="Line"/>
          <p:cNvSpPr/>
          <p:nvPr/>
        </p:nvSpPr>
        <p:spPr>
          <a:xfrm flipH="1">
            <a:off x="9663288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16" name="Line"/>
          <p:cNvSpPr/>
          <p:nvPr/>
        </p:nvSpPr>
        <p:spPr>
          <a:xfrm flipH="1" flipV="1">
            <a:off x="9671601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17" name="Line"/>
          <p:cNvSpPr/>
          <p:nvPr/>
        </p:nvSpPr>
        <p:spPr>
          <a:xfrm flipV="1">
            <a:off x="10402026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18" name="Line"/>
          <p:cNvSpPr/>
          <p:nvPr/>
        </p:nvSpPr>
        <p:spPr>
          <a:xfrm flipH="1">
            <a:off x="9652489" y="8366290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19" name="Line"/>
          <p:cNvSpPr/>
          <p:nvPr/>
        </p:nvSpPr>
        <p:spPr>
          <a:xfrm flipH="1" flipV="1">
            <a:off x="9660802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20" name="Line"/>
          <p:cNvSpPr/>
          <p:nvPr/>
        </p:nvSpPr>
        <p:spPr>
          <a:xfrm flipV="1">
            <a:off x="12191999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21" name="Line"/>
          <p:cNvSpPr/>
          <p:nvPr/>
        </p:nvSpPr>
        <p:spPr>
          <a:xfrm flipH="1">
            <a:off x="11442462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22" name="Line"/>
          <p:cNvSpPr/>
          <p:nvPr/>
        </p:nvSpPr>
        <p:spPr>
          <a:xfrm flipH="1" flipV="1">
            <a:off x="11450774" y="5287850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23" name="Line"/>
          <p:cNvSpPr/>
          <p:nvPr/>
        </p:nvSpPr>
        <p:spPr>
          <a:xfrm flipV="1">
            <a:off x="12193987" y="301048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24" name="Line"/>
          <p:cNvSpPr/>
          <p:nvPr/>
        </p:nvSpPr>
        <p:spPr>
          <a:xfrm flipH="1">
            <a:off x="11444449" y="337385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25" name="Line"/>
          <p:cNvSpPr/>
          <p:nvPr/>
        </p:nvSpPr>
        <p:spPr>
          <a:xfrm flipH="1" flipV="1">
            <a:off x="11452762" y="334335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26" name="Line"/>
          <p:cNvSpPr/>
          <p:nvPr/>
        </p:nvSpPr>
        <p:spPr>
          <a:xfrm flipV="1">
            <a:off x="12197967" y="693269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27" name="Line"/>
          <p:cNvSpPr/>
          <p:nvPr/>
        </p:nvSpPr>
        <p:spPr>
          <a:xfrm flipH="1">
            <a:off x="11448430" y="730875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28" name="Line"/>
          <p:cNvSpPr/>
          <p:nvPr/>
        </p:nvSpPr>
        <p:spPr>
          <a:xfrm flipH="1" flipV="1">
            <a:off x="11444043" y="726556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29" name="Line"/>
          <p:cNvSpPr/>
          <p:nvPr/>
        </p:nvSpPr>
        <p:spPr>
          <a:xfrm flipV="1">
            <a:off x="1219199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30" name="Line"/>
          <p:cNvSpPr/>
          <p:nvPr/>
        </p:nvSpPr>
        <p:spPr>
          <a:xfrm flipH="1">
            <a:off x="11442462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31" name="Line"/>
          <p:cNvSpPr/>
          <p:nvPr/>
        </p:nvSpPr>
        <p:spPr>
          <a:xfrm flipH="1" flipV="1">
            <a:off x="11450774" y="9240303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32" name="Line"/>
          <p:cNvSpPr/>
          <p:nvPr/>
        </p:nvSpPr>
        <p:spPr>
          <a:xfrm flipV="1">
            <a:off x="13953727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33" name="Line"/>
          <p:cNvSpPr/>
          <p:nvPr/>
        </p:nvSpPr>
        <p:spPr>
          <a:xfrm flipH="1">
            <a:off x="13204190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34" name="Line"/>
          <p:cNvSpPr/>
          <p:nvPr/>
        </p:nvSpPr>
        <p:spPr>
          <a:xfrm flipH="1" flipV="1">
            <a:off x="13212503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35" name="Line"/>
          <p:cNvSpPr/>
          <p:nvPr/>
        </p:nvSpPr>
        <p:spPr>
          <a:xfrm flipV="1">
            <a:off x="13945362" y="80156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36" name="Line"/>
          <p:cNvSpPr/>
          <p:nvPr/>
        </p:nvSpPr>
        <p:spPr>
          <a:xfrm flipH="1">
            <a:off x="13195826" y="83789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37" name="Line"/>
          <p:cNvSpPr/>
          <p:nvPr/>
        </p:nvSpPr>
        <p:spPr>
          <a:xfrm flipH="1" flipV="1">
            <a:off x="13204138" y="83484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38" name="Line"/>
          <p:cNvSpPr/>
          <p:nvPr/>
        </p:nvSpPr>
        <p:spPr>
          <a:xfrm flipV="1">
            <a:off x="13937099" y="2036286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39" name="Line"/>
          <p:cNvSpPr/>
          <p:nvPr/>
        </p:nvSpPr>
        <p:spPr>
          <a:xfrm flipH="1">
            <a:off x="13187561" y="239964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40" name="Line"/>
          <p:cNvSpPr/>
          <p:nvPr/>
        </p:nvSpPr>
        <p:spPr>
          <a:xfrm flipH="1" flipV="1">
            <a:off x="13195875" y="236915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41" name="Line"/>
          <p:cNvSpPr/>
          <p:nvPr/>
        </p:nvSpPr>
        <p:spPr>
          <a:xfrm flipV="1">
            <a:off x="1391700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42" name="Line"/>
          <p:cNvSpPr/>
          <p:nvPr/>
        </p:nvSpPr>
        <p:spPr>
          <a:xfrm flipH="1">
            <a:off x="1316746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43" name="Line"/>
          <p:cNvSpPr/>
          <p:nvPr/>
        </p:nvSpPr>
        <p:spPr>
          <a:xfrm flipH="1" flipV="1">
            <a:off x="1317578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44" name="Line"/>
          <p:cNvSpPr/>
          <p:nvPr/>
        </p:nvSpPr>
        <p:spPr>
          <a:xfrm flipV="1">
            <a:off x="13944463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45" name="Line"/>
          <p:cNvSpPr/>
          <p:nvPr/>
        </p:nvSpPr>
        <p:spPr>
          <a:xfrm flipH="1">
            <a:off x="13194925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46" name="Line"/>
          <p:cNvSpPr/>
          <p:nvPr/>
        </p:nvSpPr>
        <p:spPr>
          <a:xfrm flipH="1" flipV="1">
            <a:off x="13203239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47" name="Line"/>
          <p:cNvSpPr/>
          <p:nvPr/>
        </p:nvSpPr>
        <p:spPr>
          <a:xfrm flipV="1">
            <a:off x="15762842" y="3078255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48" name="Line"/>
          <p:cNvSpPr/>
          <p:nvPr/>
        </p:nvSpPr>
        <p:spPr>
          <a:xfrm flipH="1">
            <a:off x="15013304" y="344161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49" name="Line"/>
          <p:cNvSpPr/>
          <p:nvPr/>
        </p:nvSpPr>
        <p:spPr>
          <a:xfrm flipH="1" flipV="1">
            <a:off x="15021618" y="341112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50" name="Line"/>
          <p:cNvSpPr/>
          <p:nvPr/>
        </p:nvSpPr>
        <p:spPr>
          <a:xfrm flipV="1">
            <a:off x="15762842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51" name="Line"/>
          <p:cNvSpPr/>
          <p:nvPr/>
        </p:nvSpPr>
        <p:spPr>
          <a:xfrm flipH="1">
            <a:off x="15013304" y="54140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52" name="Line"/>
          <p:cNvSpPr/>
          <p:nvPr/>
        </p:nvSpPr>
        <p:spPr>
          <a:xfrm flipH="1" flipV="1">
            <a:off x="15008918" y="53708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53" name="Line"/>
          <p:cNvSpPr/>
          <p:nvPr/>
        </p:nvSpPr>
        <p:spPr>
          <a:xfrm flipV="1">
            <a:off x="15780740" y="6992674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54" name="Line"/>
          <p:cNvSpPr/>
          <p:nvPr/>
        </p:nvSpPr>
        <p:spPr>
          <a:xfrm flipH="1">
            <a:off x="15018502" y="739413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55" name="Line"/>
          <p:cNvSpPr/>
          <p:nvPr/>
        </p:nvSpPr>
        <p:spPr>
          <a:xfrm flipH="1" flipV="1">
            <a:off x="15014116" y="732554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56" name="Line"/>
          <p:cNvSpPr/>
          <p:nvPr/>
        </p:nvSpPr>
        <p:spPr>
          <a:xfrm flipV="1">
            <a:off x="15760716" y="897034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57" name="Line"/>
          <p:cNvSpPr/>
          <p:nvPr/>
        </p:nvSpPr>
        <p:spPr>
          <a:xfrm flipH="1">
            <a:off x="15011179" y="933371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58" name="Line"/>
          <p:cNvSpPr/>
          <p:nvPr/>
        </p:nvSpPr>
        <p:spPr>
          <a:xfrm flipH="1" flipV="1">
            <a:off x="15019492" y="930321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59" name="Line"/>
          <p:cNvSpPr/>
          <p:nvPr/>
        </p:nvSpPr>
        <p:spPr>
          <a:xfrm flipV="1">
            <a:off x="1751279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60" name="Line"/>
          <p:cNvSpPr/>
          <p:nvPr/>
        </p:nvSpPr>
        <p:spPr>
          <a:xfrm flipH="1">
            <a:off x="1676325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61" name="Line"/>
          <p:cNvSpPr/>
          <p:nvPr/>
        </p:nvSpPr>
        <p:spPr>
          <a:xfrm flipH="1" flipV="1">
            <a:off x="1677157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62" name="Line"/>
          <p:cNvSpPr/>
          <p:nvPr/>
        </p:nvSpPr>
        <p:spPr>
          <a:xfrm flipV="1">
            <a:off x="17520524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63" name="Line"/>
          <p:cNvSpPr/>
          <p:nvPr/>
        </p:nvSpPr>
        <p:spPr>
          <a:xfrm flipH="1">
            <a:off x="16770986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64" name="Line"/>
          <p:cNvSpPr/>
          <p:nvPr/>
        </p:nvSpPr>
        <p:spPr>
          <a:xfrm flipH="1" flipV="1">
            <a:off x="16779299" y="6343834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65" name="Line"/>
          <p:cNvSpPr/>
          <p:nvPr/>
        </p:nvSpPr>
        <p:spPr>
          <a:xfrm flipV="1">
            <a:off x="17512794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66" name="Line"/>
          <p:cNvSpPr/>
          <p:nvPr/>
        </p:nvSpPr>
        <p:spPr>
          <a:xfrm flipH="1">
            <a:off x="16763256" y="83662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67" name="Line"/>
          <p:cNvSpPr/>
          <p:nvPr/>
        </p:nvSpPr>
        <p:spPr>
          <a:xfrm flipH="1" flipV="1">
            <a:off x="16771570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68" name="Line"/>
          <p:cNvSpPr/>
          <p:nvPr/>
        </p:nvSpPr>
        <p:spPr>
          <a:xfrm flipV="1">
            <a:off x="19337526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69" name="Line"/>
          <p:cNvSpPr/>
          <p:nvPr/>
        </p:nvSpPr>
        <p:spPr>
          <a:xfrm flipH="1">
            <a:off x="18587988" y="53886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70" name="Line"/>
          <p:cNvSpPr/>
          <p:nvPr/>
        </p:nvSpPr>
        <p:spPr>
          <a:xfrm flipH="1" flipV="1">
            <a:off x="18596302" y="53581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71" name="Line"/>
          <p:cNvSpPr/>
          <p:nvPr/>
        </p:nvSpPr>
        <p:spPr>
          <a:xfrm flipV="1">
            <a:off x="19327305" y="699619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72" name="Line"/>
          <p:cNvSpPr/>
          <p:nvPr/>
        </p:nvSpPr>
        <p:spPr>
          <a:xfrm flipH="1">
            <a:off x="18577767" y="735956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73" name="Line"/>
          <p:cNvSpPr/>
          <p:nvPr/>
        </p:nvSpPr>
        <p:spPr>
          <a:xfrm flipH="1" flipV="1">
            <a:off x="18586081" y="732906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74" name="Floor Tom"/>
          <p:cNvSpPr/>
          <p:nvPr/>
        </p:nvSpPr>
        <p:spPr>
          <a:xfrm>
            <a:off x="4185167" y="4865303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Floor Tom</a:t>
            </a:r>
          </a:p>
        </p:txBody>
      </p:sp>
      <p:sp>
        <p:nvSpPr>
          <p:cNvPr id="1475" name="Parts of a Ukulele"/>
          <p:cNvSpPr txBox="1"/>
          <p:nvPr/>
        </p:nvSpPr>
        <p:spPr>
          <a:xfrm>
            <a:off x="16590964" y="637708"/>
            <a:ext cx="6326506" cy="124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t>Parts of a Ukulele</a:t>
            </a:r>
          </a:p>
        </p:txBody>
      </p:sp>
      <p:sp>
        <p:nvSpPr>
          <p:cNvPr id="1476" name="Violin"/>
          <p:cNvSpPr/>
          <p:nvPr/>
        </p:nvSpPr>
        <p:spPr>
          <a:xfrm>
            <a:off x="4184468" y="6877050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Violin</a:t>
            </a:r>
          </a:p>
        </p:txBody>
      </p:sp>
      <p:sp>
        <p:nvSpPr>
          <p:cNvPr id="1477" name="Circle"/>
          <p:cNvSpPr/>
          <p:nvPr/>
        </p:nvSpPr>
        <p:spPr>
          <a:xfrm>
            <a:off x="4172467" y="4865303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78" name="Line"/>
          <p:cNvSpPr/>
          <p:nvPr/>
        </p:nvSpPr>
        <p:spPr>
          <a:xfrm flipV="1">
            <a:off x="5116089" y="4907707"/>
            <a:ext cx="1" cy="17702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79" name="Line"/>
          <p:cNvSpPr/>
          <p:nvPr/>
        </p:nvSpPr>
        <p:spPr>
          <a:xfrm flipH="1">
            <a:off x="4341152" y="532186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80" name="Line"/>
          <p:cNvSpPr/>
          <p:nvPr/>
        </p:nvSpPr>
        <p:spPr>
          <a:xfrm flipH="1" flipV="1">
            <a:off x="4374864" y="5265973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81" name="Trumpet"/>
          <p:cNvSpPr/>
          <p:nvPr/>
        </p:nvSpPr>
        <p:spPr>
          <a:xfrm>
            <a:off x="5939598" y="3937991"/>
            <a:ext cx="1852464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Trumpet</a:t>
            </a:r>
          </a:p>
        </p:txBody>
      </p:sp>
      <p:sp>
        <p:nvSpPr>
          <p:cNvPr id="1482" name="Cabasa"/>
          <p:cNvSpPr/>
          <p:nvPr/>
        </p:nvSpPr>
        <p:spPr>
          <a:xfrm>
            <a:off x="5944975" y="5931768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Cabasa</a:t>
            </a:r>
          </a:p>
        </p:txBody>
      </p:sp>
      <p:sp>
        <p:nvSpPr>
          <p:cNvPr id="1483" name="Clarinet"/>
          <p:cNvSpPr/>
          <p:nvPr/>
        </p:nvSpPr>
        <p:spPr>
          <a:xfrm>
            <a:off x="5943836" y="7914552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Clarinet</a:t>
            </a:r>
          </a:p>
        </p:txBody>
      </p:sp>
      <p:sp>
        <p:nvSpPr>
          <p:cNvPr id="1484" name="Circle"/>
          <p:cNvSpPr/>
          <p:nvPr/>
        </p:nvSpPr>
        <p:spPr>
          <a:xfrm>
            <a:off x="4177664" y="6878897"/>
            <a:ext cx="1852464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85" name="Line"/>
          <p:cNvSpPr/>
          <p:nvPr/>
        </p:nvSpPr>
        <p:spPr>
          <a:xfrm flipV="1">
            <a:off x="5121287" y="6921301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86" name="Line"/>
          <p:cNvSpPr/>
          <p:nvPr/>
        </p:nvSpPr>
        <p:spPr>
          <a:xfrm flipH="1">
            <a:off x="4346349" y="7335464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87" name="Line"/>
          <p:cNvSpPr/>
          <p:nvPr/>
        </p:nvSpPr>
        <p:spPr>
          <a:xfrm flipH="1" flipV="1">
            <a:off x="4380062" y="7279568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88" name="Circle"/>
          <p:cNvSpPr/>
          <p:nvPr/>
        </p:nvSpPr>
        <p:spPr>
          <a:xfrm>
            <a:off x="5952930" y="5947926"/>
            <a:ext cx="1852464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89" name="Line"/>
          <p:cNvSpPr/>
          <p:nvPr/>
        </p:nvSpPr>
        <p:spPr>
          <a:xfrm flipV="1">
            <a:off x="6896553" y="5990330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90" name="Line"/>
          <p:cNvSpPr/>
          <p:nvPr/>
        </p:nvSpPr>
        <p:spPr>
          <a:xfrm flipH="1">
            <a:off x="6121615" y="6404492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91" name="Line"/>
          <p:cNvSpPr/>
          <p:nvPr/>
        </p:nvSpPr>
        <p:spPr>
          <a:xfrm flipH="1" flipV="1">
            <a:off x="6155328" y="6348596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92" name="Circle"/>
          <p:cNvSpPr/>
          <p:nvPr/>
        </p:nvSpPr>
        <p:spPr>
          <a:xfrm>
            <a:off x="5952930" y="3955903"/>
            <a:ext cx="1852464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93" name="Line"/>
          <p:cNvSpPr/>
          <p:nvPr/>
        </p:nvSpPr>
        <p:spPr>
          <a:xfrm flipV="1">
            <a:off x="6896553" y="3998308"/>
            <a:ext cx="1" cy="17702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94" name="Line"/>
          <p:cNvSpPr/>
          <p:nvPr/>
        </p:nvSpPr>
        <p:spPr>
          <a:xfrm flipH="1">
            <a:off x="6121615" y="4412470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95" name="Line"/>
          <p:cNvSpPr/>
          <p:nvPr/>
        </p:nvSpPr>
        <p:spPr>
          <a:xfrm flipH="1" flipV="1">
            <a:off x="6155328" y="435657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96" name="Circle"/>
          <p:cNvSpPr/>
          <p:nvPr/>
        </p:nvSpPr>
        <p:spPr>
          <a:xfrm>
            <a:off x="5937019" y="7914552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97" name="Line"/>
          <p:cNvSpPr/>
          <p:nvPr/>
        </p:nvSpPr>
        <p:spPr>
          <a:xfrm flipV="1">
            <a:off x="6880641" y="7956956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98" name="Line"/>
          <p:cNvSpPr/>
          <p:nvPr/>
        </p:nvSpPr>
        <p:spPr>
          <a:xfrm flipH="1">
            <a:off x="6105704" y="837111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99" name="Line"/>
          <p:cNvSpPr/>
          <p:nvPr/>
        </p:nvSpPr>
        <p:spPr>
          <a:xfrm flipH="1" flipV="1">
            <a:off x="6139416" y="8315223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00" name="Ukulele"/>
          <p:cNvSpPr/>
          <p:nvPr/>
        </p:nvSpPr>
        <p:spPr>
          <a:xfrm>
            <a:off x="7727549" y="2927167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Ukulele</a:t>
            </a:r>
          </a:p>
        </p:txBody>
      </p:sp>
      <p:sp>
        <p:nvSpPr>
          <p:cNvPr id="1501" name="Euphonium"/>
          <p:cNvSpPr/>
          <p:nvPr/>
        </p:nvSpPr>
        <p:spPr>
          <a:xfrm>
            <a:off x="7721390" y="4883273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3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Euphonium</a:t>
            </a:r>
          </a:p>
        </p:txBody>
      </p:sp>
      <p:sp>
        <p:nvSpPr>
          <p:cNvPr id="1502" name="Cello"/>
          <p:cNvSpPr/>
          <p:nvPr/>
        </p:nvSpPr>
        <p:spPr>
          <a:xfrm>
            <a:off x="7704782" y="6839378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Cello</a:t>
            </a:r>
          </a:p>
        </p:txBody>
      </p:sp>
      <p:sp>
        <p:nvSpPr>
          <p:cNvPr id="1503" name="Vibraslap"/>
          <p:cNvSpPr/>
          <p:nvPr/>
        </p:nvSpPr>
        <p:spPr>
          <a:xfrm>
            <a:off x="7721390" y="8808106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9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Vibraslap</a:t>
            </a:r>
          </a:p>
        </p:txBody>
      </p:sp>
      <p:sp>
        <p:nvSpPr>
          <p:cNvPr id="1504" name="Circle"/>
          <p:cNvSpPr/>
          <p:nvPr/>
        </p:nvSpPr>
        <p:spPr>
          <a:xfrm>
            <a:off x="7721185" y="8816416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05" name="Line"/>
          <p:cNvSpPr/>
          <p:nvPr/>
        </p:nvSpPr>
        <p:spPr>
          <a:xfrm flipV="1">
            <a:off x="8664808" y="8858819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06" name="Line"/>
          <p:cNvSpPr/>
          <p:nvPr/>
        </p:nvSpPr>
        <p:spPr>
          <a:xfrm flipH="1">
            <a:off x="7889870" y="9272982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07" name="Line"/>
          <p:cNvSpPr/>
          <p:nvPr/>
        </p:nvSpPr>
        <p:spPr>
          <a:xfrm flipH="1" flipV="1">
            <a:off x="7923583" y="9217086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08" name="Circle"/>
          <p:cNvSpPr/>
          <p:nvPr/>
        </p:nvSpPr>
        <p:spPr>
          <a:xfrm>
            <a:off x="7703406" y="6839378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09" name="Line"/>
          <p:cNvSpPr/>
          <p:nvPr/>
        </p:nvSpPr>
        <p:spPr>
          <a:xfrm flipV="1">
            <a:off x="8647028" y="6881782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10" name="Line"/>
          <p:cNvSpPr/>
          <p:nvPr/>
        </p:nvSpPr>
        <p:spPr>
          <a:xfrm flipH="1">
            <a:off x="7872091" y="729594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11" name="Line"/>
          <p:cNvSpPr/>
          <p:nvPr/>
        </p:nvSpPr>
        <p:spPr>
          <a:xfrm flipH="1" flipV="1">
            <a:off x="7905804" y="7240049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12" name="Circle"/>
          <p:cNvSpPr/>
          <p:nvPr/>
        </p:nvSpPr>
        <p:spPr>
          <a:xfrm>
            <a:off x="7718567" y="4869474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13" name="Line"/>
          <p:cNvSpPr/>
          <p:nvPr/>
        </p:nvSpPr>
        <p:spPr>
          <a:xfrm flipV="1">
            <a:off x="8662189" y="4911878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14" name="Line"/>
          <p:cNvSpPr/>
          <p:nvPr/>
        </p:nvSpPr>
        <p:spPr>
          <a:xfrm flipH="1">
            <a:off x="7887252" y="532604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15" name="Line"/>
          <p:cNvSpPr/>
          <p:nvPr/>
        </p:nvSpPr>
        <p:spPr>
          <a:xfrm flipH="1" flipV="1">
            <a:off x="7920965" y="527014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16" name="Circle"/>
          <p:cNvSpPr/>
          <p:nvPr/>
        </p:nvSpPr>
        <p:spPr>
          <a:xfrm>
            <a:off x="7722042" y="2937760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17" name="Line"/>
          <p:cNvSpPr/>
          <p:nvPr/>
        </p:nvSpPr>
        <p:spPr>
          <a:xfrm flipV="1">
            <a:off x="8665665" y="2980164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18" name="Line"/>
          <p:cNvSpPr/>
          <p:nvPr/>
        </p:nvSpPr>
        <p:spPr>
          <a:xfrm flipH="1">
            <a:off x="7890727" y="339432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19" name="Line"/>
          <p:cNvSpPr/>
          <p:nvPr/>
        </p:nvSpPr>
        <p:spPr>
          <a:xfrm flipH="1" flipV="1">
            <a:off x="7924440" y="333843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20" name="Xylophone"/>
          <p:cNvSpPr/>
          <p:nvPr/>
        </p:nvSpPr>
        <p:spPr>
          <a:xfrm>
            <a:off x="9475796" y="1960953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Xylophone</a:t>
            </a:r>
          </a:p>
        </p:txBody>
      </p:sp>
      <p:sp>
        <p:nvSpPr>
          <p:cNvPr id="1521" name="Double Bass"/>
          <p:cNvSpPr/>
          <p:nvPr/>
        </p:nvSpPr>
        <p:spPr>
          <a:xfrm>
            <a:off x="9477921" y="3943288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3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Double Bass</a:t>
            </a:r>
          </a:p>
        </p:txBody>
      </p:sp>
      <p:sp>
        <p:nvSpPr>
          <p:cNvPr id="1522" name="Guitar"/>
          <p:cNvSpPr/>
          <p:nvPr/>
        </p:nvSpPr>
        <p:spPr>
          <a:xfrm>
            <a:off x="9477921" y="5954074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Guitar</a:t>
            </a:r>
          </a:p>
        </p:txBody>
      </p:sp>
      <p:sp>
        <p:nvSpPr>
          <p:cNvPr id="1523" name="Flute"/>
          <p:cNvSpPr/>
          <p:nvPr/>
        </p:nvSpPr>
        <p:spPr>
          <a:xfrm>
            <a:off x="9492404" y="7931112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9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Flute</a:t>
            </a:r>
          </a:p>
        </p:txBody>
      </p:sp>
      <p:sp>
        <p:nvSpPr>
          <p:cNvPr id="1524" name="Trombone"/>
          <p:cNvSpPr/>
          <p:nvPr/>
        </p:nvSpPr>
        <p:spPr>
          <a:xfrm>
            <a:off x="9475796" y="9899897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7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Trombone</a:t>
            </a:r>
          </a:p>
        </p:txBody>
      </p:sp>
      <p:sp>
        <p:nvSpPr>
          <p:cNvPr id="1525" name="Circle"/>
          <p:cNvSpPr/>
          <p:nvPr/>
        </p:nvSpPr>
        <p:spPr>
          <a:xfrm>
            <a:off x="9475184" y="1956685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26" name="Line"/>
          <p:cNvSpPr/>
          <p:nvPr/>
        </p:nvSpPr>
        <p:spPr>
          <a:xfrm flipV="1">
            <a:off x="10418807" y="1999089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27" name="Line"/>
          <p:cNvSpPr/>
          <p:nvPr/>
        </p:nvSpPr>
        <p:spPr>
          <a:xfrm flipH="1">
            <a:off x="9643869" y="2413252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28" name="Line"/>
          <p:cNvSpPr/>
          <p:nvPr/>
        </p:nvSpPr>
        <p:spPr>
          <a:xfrm flipH="1" flipV="1">
            <a:off x="9677582" y="2357356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29" name="Circle"/>
          <p:cNvSpPr/>
          <p:nvPr/>
        </p:nvSpPr>
        <p:spPr>
          <a:xfrm>
            <a:off x="9467134" y="3924484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30" name="Line"/>
          <p:cNvSpPr/>
          <p:nvPr/>
        </p:nvSpPr>
        <p:spPr>
          <a:xfrm flipV="1">
            <a:off x="10410757" y="3966888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31" name="Line"/>
          <p:cNvSpPr/>
          <p:nvPr/>
        </p:nvSpPr>
        <p:spPr>
          <a:xfrm flipH="1">
            <a:off x="9635819" y="438105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32" name="Line"/>
          <p:cNvSpPr/>
          <p:nvPr/>
        </p:nvSpPr>
        <p:spPr>
          <a:xfrm flipH="1" flipV="1">
            <a:off x="9669532" y="432515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33" name="Circle"/>
          <p:cNvSpPr/>
          <p:nvPr/>
        </p:nvSpPr>
        <p:spPr>
          <a:xfrm>
            <a:off x="9496972" y="5947926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34" name="Line"/>
          <p:cNvSpPr/>
          <p:nvPr/>
        </p:nvSpPr>
        <p:spPr>
          <a:xfrm flipV="1">
            <a:off x="10440595" y="5990330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35" name="Line"/>
          <p:cNvSpPr/>
          <p:nvPr/>
        </p:nvSpPr>
        <p:spPr>
          <a:xfrm flipH="1">
            <a:off x="9665657" y="640449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36" name="Line"/>
          <p:cNvSpPr/>
          <p:nvPr/>
        </p:nvSpPr>
        <p:spPr>
          <a:xfrm flipH="1" flipV="1">
            <a:off x="9699370" y="6348597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37" name="Circle"/>
          <p:cNvSpPr/>
          <p:nvPr/>
        </p:nvSpPr>
        <p:spPr>
          <a:xfrm>
            <a:off x="9484426" y="7914552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38" name="Line"/>
          <p:cNvSpPr/>
          <p:nvPr/>
        </p:nvSpPr>
        <p:spPr>
          <a:xfrm flipV="1">
            <a:off x="10428049" y="7956956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39" name="Line"/>
          <p:cNvSpPr/>
          <p:nvPr/>
        </p:nvSpPr>
        <p:spPr>
          <a:xfrm flipH="1">
            <a:off x="9653111" y="837111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40" name="Line"/>
          <p:cNvSpPr/>
          <p:nvPr/>
        </p:nvSpPr>
        <p:spPr>
          <a:xfrm flipH="1" flipV="1">
            <a:off x="9686824" y="831522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41" name="Circle"/>
          <p:cNvSpPr/>
          <p:nvPr/>
        </p:nvSpPr>
        <p:spPr>
          <a:xfrm>
            <a:off x="9484426" y="9893432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42" name="Line"/>
          <p:cNvSpPr/>
          <p:nvPr/>
        </p:nvSpPr>
        <p:spPr>
          <a:xfrm flipV="1">
            <a:off x="10428049" y="9935836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43" name="Line"/>
          <p:cNvSpPr/>
          <p:nvPr/>
        </p:nvSpPr>
        <p:spPr>
          <a:xfrm flipH="1">
            <a:off x="9653111" y="1034999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44" name="Line"/>
          <p:cNvSpPr/>
          <p:nvPr/>
        </p:nvSpPr>
        <p:spPr>
          <a:xfrm flipH="1" flipV="1">
            <a:off x="9686824" y="1029410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45" name="Tuba"/>
          <p:cNvSpPr/>
          <p:nvPr/>
        </p:nvSpPr>
        <p:spPr>
          <a:xfrm>
            <a:off x="11285456" y="2927768"/>
            <a:ext cx="1852464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Tuba</a:t>
            </a:r>
          </a:p>
        </p:txBody>
      </p:sp>
      <p:sp>
        <p:nvSpPr>
          <p:cNvPr id="1546" name="Flexatone"/>
          <p:cNvSpPr/>
          <p:nvPr/>
        </p:nvSpPr>
        <p:spPr>
          <a:xfrm>
            <a:off x="11279298" y="4883874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3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Flexatone</a:t>
            </a:r>
          </a:p>
        </p:txBody>
      </p:sp>
      <p:sp>
        <p:nvSpPr>
          <p:cNvPr id="1547" name="Piccolo"/>
          <p:cNvSpPr/>
          <p:nvPr/>
        </p:nvSpPr>
        <p:spPr>
          <a:xfrm>
            <a:off x="11262690" y="6839979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Piccolo</a:t>
            </a:r>
          </a:p>
        </p:txBody>
      </p:sp>
      <p:sp>
        <p:nvSpPr>
          <p:cNvPr id="1548" name="Accordion"/>
          <p:cNvSpPr/>
          <p:nvPr/>
        </p:nvSpPr>
        <p:spPr>
          <a:xfrm>
            <a:off x="11279298" y="8808707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Accordion</a:t>
            </a:r>
          </a:p>
        </p:txBody>
      </p:sp>
      <p:sp>
        <p:nvSpPr>
          <p:cNvPr id="1549" name="Circle"/>
          <p:cNvSpPr/>
          <p:nvPr/>
        </p:nvSpPr>
        <p:spPr>
          <a:xfrm>
            <a:off x="11258890" y="4866607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50" name="Line"/>
          <p:cNvSpPr/>
          <p:nvPr/>
        </p:nvSpPr>
        <p:spPr>
          <a:xfrm flipV="1">
            <a:off x="12202513" y="4909011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51" name="Line"/>
          <p:cNvSpPr/>
          <p:nvPr/>
        </p:nvSpPr>
        <p:spPr>
          <a:xfrm flipH="1">
            <a:off x="11427575" y="5323174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52" name="Line"/>
          <p:cNvSpPr/>
          <p:nvPr/>
        </p:nvSpPr>
        <p:spPr>
          <a:xfrm flipH="1" flipV="1">
            <a:off x="11461288" y="5267278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53" name="Circle"/>
          <p:cNvSpPr/>
          <p:nvPr/>
        </p:nvSpPr>
        <p:spPr>
          <a:xfrm>
            <a:off x="11276334" y="2929942"/>
            <a:ext cx="1852464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54" name="Line"/>
          <p:cNvSpPr/>
          <p:nvPr/>
        </p:nvSpPr>
        <p:spPr>
          <a:xfrm flipV="1">
            <a:off x="12219957" y="2972346"/>
            <a:ext cx="1" cy="17702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55" name="Line"/>
          <p:cNvSpPr/>
          <p:nvPr/>
        </p:nvSpPr>
        <p:spPr>
          <a:xfrm flipH="1">
            <a:off x="11445020" y="338650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56" name="Line"/>
          <p:cNvSpPr/>
          <p:nvPr/>
        </p:nvSpPr>
        <p:spPr>
          <a:xfrm flipH="1" flipV="1">
            <a:off x="11478732" y="3330613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57" name="Circle"/>
          <p:cNvSpPr/>
          <p:nvPr/>
        </p:nvSpPr>
        <p:spPr>
          <a:xfrm>
            <a:off x="11258890" y="6856583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58" name="Line"/>
          <p:cNvSpPr/>
          <p:nvPr/>
        </p:nvSpPr>
        <p:spPr>
          <a:xfrm flipV="1">
            <a:off x="12202513" y="6898987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59" name="Line"/>
          <p:cNvSpPr/>
          <p:nvPr/>
        </p:nvSpPr>
        <p:spPr>
          <a:xfrm flipH="1">
            <a:off x="11427575" y="731315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60" name="Line"/>
          <p:cNvSpPr/>
          <p:nvPr/>
        </p:nvSpPr>
        <p:spPr>
          <a:xfrm flipH="1" flipV="1">
            <a:off x="11461288" y="725725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61" name="Circle"/>
          <p:cNvSpPr/>
          <p:nvPr/>
        </p:nvSpPr>
        <p:spPr>
          <a:xfrm>
            <a:off x="11258890" y="8808106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62" name="Line"/>
          <p:cNvSpPr/>
          <p:nvPr/>
        </p:nvSpPr>
        <p:spPr>
          <a:xfrm flipV="1">
            <a:off x="12202513" y="8850510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63" name="Line"/>
          <p:cNvSpPr/>
          <p:nvPr/>
        </p:nvSpPr>
        <p:spPr>
          <a:xfrm flipH="1">
            <a:off x="11427575" y="9264673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64" name="Line"/>
          <p:cNvSpPr/>
          <p:nvPr/>
        </p:nvSpPr>
        <p:spPr>
          <a:xfrm flipH="1" flipV="1">
            <a:off x="11461288" y="920877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65" name="Raisin">
            <a:hlinkClick r:id="rId3" action="ppaction://hlinksldjump"/>
          </p:cNvPr>
          <p:cNvSpPr/>
          <p:nvPr/>
        </p:nvSpPr>
        <p:spPr>
          <a:xfrm>
            <a:off x="13030514" y="1960715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Raisin</a:t>
            </a:r>
          </a:p>
        </p:txBody>
      </p:sp>
      <p:sp>
        <p:nvSpPr>
          <p:cNvPr id="1566" name="Flathead">
            <a:hlinkClick r:id="rId3" action="ppaction://hlinksldjump"/>
          </p:cNvPr>
          <p:cNvSpPr/>
          <p:nvPr/>
        </p:nvSpPr>
        <p:spPr>
          <a:xfrm>
            <a:off x="13022767" y="3946361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3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Flathead</a:t>
            </a:r>
          </a:p>
        </p:txBody>
      </p:sp>
      <p:sp>
        <p:nvSpPr>
          <p:cNvPr id="1567" name="Trim">
            <a:hlinkClick r:id="rId3" action="ppaction://hlinksldjump"/>
          </p:cNvPr>
          <p:cNvSpPr/>
          <p:nvPr/>
        </p:nvSpPr>
        <p:spPr>
          <a:xfrm>
            <a:off x="13020806" y="5926732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Trim</a:t>
            </a:r>
          </a:p>
        </p:txBody>
      </p:sp>
      <p:sp>
        <p:nvSpPr>
          <p:cNvPr id="1568" name="Nut">
            <a:hlinkClick r:id="rId4" action="ppaction://hlinksldjump"/>
          </p:cNvPr>
          <p:cNvSpPr/>
          <p:nvPr/>
        </p:nvSpPr>
        <p:spPr>
          <a:xfrm>
            <a:off x="13010869" y="7908356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Nut</a:t>
            </a:r>
          </a:p>
        </p:txBody>
      </p:sp>
      <p:sp>
        <p:nvSpPr>
          <p:cNvPr id="1569" name="Kite">
            <a:hlinkClick r:id="rId3" action="ppaction://hlinksldjump"/>
          </p:cNvPr>
          <p:cNvSpPr/>
          <p:nvPr/>
        </p:nvSpPr>
        <p:spPr>
          <a:xfrm>
            <a:off x="13007480" y="9899897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Kite</a:t>
            </a:r>
          </a:p>
        </p:txBody>
      </p:sp>
      <p:sp>
        <p:nvSpPr>
          <p:cNvPr id="1570" name="Shape"/>
          <p:cNvSpPr/>
          <p:nvPr/>
        </p:nvSpPr>
        <p:spPr>
          <a:xfrm>
            <a:off x="14930372" y="2220590"/>
            <a:ext cx="8612827" cy="91744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3051"/>
                </a:moveTo>
                <a:lnTo>
                  <a:pt x="230" y="21564"/>
                </a:lnTo>
                <a:lnTo>
                  <a:pt x="333" y="21600"/>
                </a:lnTo>
                <a:lnTo>
                  <a:pt x="21600" y="11018"/>
                </a:lnTo>
                <a:lnTo>
                  <a:pt x="166" y="29"/>
                </a:lnTo>
                <a:lnTo>
                  <a:pt x="122" y="0"/>
                </a:lnTo>
                <a:lnTo>
                  <a:pt x="0" y="1305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7633"/>
                </a:schemeClr>
              </a:gs>
              <a:gs pos="100000">
                <a:srgbClr val="000000">
                  <a:alpha val="57633"/>
                </a:srgbClr>
              </a:gs>
            </a:gsLst>
            <a:lin ang="15600000"/>
          </a:gradFill>
          <a:ln w="38100">
            <a:solidFill>
              <a:schemeClr val="accent5">
                <a:alpha val="5763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71" name="Any item that is NOT part…"/>
          <p:cNvSpPr txBox="1"/>
          <p:nvPr/>
        </p:nvSpPr>
        <p:spPr>
          <a:xfrm>
            <a:off x="1365230" y="11570414"/>
            <a:ext cx="6316676" cy="1871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300">
                <a:latin typeface="DIN Condensed Bold"/>
                <a:ea typeface="DIN Condensed Bold"/>
                <a:cs typeface="DIN Condensed Bold"/>
                <a:sym typeface="DIN Condensed Bold"/>
              </a:defRPr>
            </a:pPr>
            <a:r>
              <a:rPr dirty="0"/>
              <a:t>Any item that is </a:t>
            </a:r>
            <a:r>
              <a:rPr dirty="0">
                <a:solidFill>
                  <a:schemeClr val="accent5"/>
                </a:solidFill>
              </a:rPr>
              <a:t>NOT</a:t>
            </a:r>
            <a:r>
              <a:rPr dirty="0"/>
              <a:t> part </a:t>
            </a:r>
          </a:p>
          <a:p>
            <a:pPr>
              <a:defRPr sz="6300">
                <a:latin typeface="DIN Condensed Bold"/>
                <a:ea typeface="DIN Condensed Bold"/>
                <a:cs typeface="DIN Condensed Bold"/>
                <a:sym typeface="DIN Condensed Bold"/>
              </a:defRPr>
            </a:pPr>
            <a:r>
              <a:rPr dirty="0"/>
              <a:t>of a Ukulele is a </a:t>
            </a:r>
            <a:r>
              <a:rPr dirty="0">
                <a:solidFill>
                  <a:schemeClr val="accent5"/>
                </a:solidFill>
              </a:rPr>
              <a:t>LIE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1"/>
                                      </p:to>
                                    </p:set>
                                    <p:animEffect filter="image" prLst="opacity: 0.51; ">
                                      <p:cBhvr>
                                        <p:cTn id="7" dur="indefinite" fill="hold"/>
                                        <p:tgtEl>
                                          <p:spTgt spid="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0"/>
                                        <p:tgtEl>
                                          <p:spTgt spid="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8" grpId="1" animBg="1" advAuto="0"/>
      <p:bldP spid="1570" grpId="2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Shape"/>
          <p:cNvSpPr/>
          <p:nvPr/>
        </p:nvSpPr>
        <p:spPr>
          <a:xfrm>
            <a:off x="41488" y="124291"/>
            <a:ext cx="24301023" cy="13467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74" name="Shape"/>
          <p:cNvSpPr/>
          <p:nvPr/>
        </p:nvSpPr>
        <p:spPr>
          <a:xfrm>
            <a:off x="447381" y="403922"/>
            <a:ext cx="23489238" cy="12908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75" name="Shape"/>
          <p:cNvSpPr/>
          <p:nvPr/>
        </p:nvSpPr>
        <p:spPr>
          <a:xfrm>
            <a:off x="840594" y="687068"/>
            <a:ext cx="22702812" cy="12341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381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76" name="Shape"/>
          <p:cNvSpPr/>
          <p:nvPr/>
        </p:nvSpPr>
        <p:spPr>
          <a:xfrm>
            <a:off x="994354" y="764612"/>
            <a:ext cx="22395292" cy="12186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rgbClr val="A9A9A9"/>
              </a:gs>
              <a:gs pos="100000">
                <a:srgbClr val="434343"/>
              </a:gs>
            </a:gsLst>
            <a:lin ang="2045158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77" name="Circle"/>
          <p:cNvSpPr/>
          <p:nvPr/>
        </p:nvSpPr>
        <p:spPr>
          <a:xfrm>
            <a:off x="2458342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78" name="Trapezium"/>
          <p:cNvSpPr/>
          <p:nvPr/>
        </p:nvSpPr>
        <p:spPr>
          <a:xfrm rot="5387459" flipH="1">
            <a:off x="2607403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79" name="Circle"/>
          <p:cNvSpPr/>
          <p:nvPr/>
        </p:nvSpPr>
        <p:spPr>
          <a:xfrm>
            <a:off x="4171835" y="687201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80" name="Circle"/>
          <p:cNvSpPr/>
          <p:nvPr/>
        </p:nvSpPr>
        <p:spPr>
          <a:xfrm>
            <a:off x="5944974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81" name="Circle"/>
          <p:cNvSpPr/>
          <p:nvPr/>
        </p:nvSpPr>
        <p:spPr>
          <a:xfrm>
            <a:off x="7704782" y="881641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82" name="Circle"/>
          <p:cNvSpPr/>
          <p:nvPr/>
        </p:nvSpPr>
        <p:spPr>
          <a:xfrm>
            <a:off x="9477921" y="9910639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83" name="Circle"/>
          <p:cNvSpPr/>
          <p:nvPr/>
        </p:nvSpPr>
        <p:spPr>
          <a:xfrm>
            <a:off x="11252437" y="108182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84" name="Circle"/>
          <p:cNvSpPr/>
          <p:nvPr/>
        </p:nvSpPr>
        <p:spPr>
          <a:xfrm>
            <a:off x="11252437" y="881214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85" name="Circle"/>
          <p:cNvSpPr/>
          <p:nvPr/>
        </p:nvSpPr>
        <p:spPr>
          <a:xfrm>
            <a:off x="11252437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86" name="Circle"/>
          <p:cNvSpPr/>
          <p:nvPr/>
        </p:nvSpPr>
        <p:spPr>
          <a:xfrm>
            <a:off x="11252437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87" name="Circle"/>
          <p:cNvSpPr/>
          <p:nvPr/>
        </p:nvSpPr>
        <p:spPr>
          <a:xfrm>
            <a:off x="11265768" y="292716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88" name="Circle"/>
          <p:cNvSpPr/>
          <p:nvPr/>
        </p:nvSpPr>
        <p:spPr>
          <a:xfrm>
            <a:off x="11265768" y="987727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89" name="Circle"/>
          <p:cNvSpPr/>
          <p:nvPr/>
        </p:nvSpPr>
        <p:spPr>
          <a:xfrm>
            <a:off x="9477921" y="1960953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90" name="Circle"/>
          <p:cNvSpPr/>
          <p:nvPr/>
        </p:nvSpPr>
        <p:spPr>
          <a:xfrm>
            <a:off x="9477921" y="3937991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91" name="Circle"/>
          <p:cNvSpPr/>
          <p:nvPr/>
        </p:nvSpPr>
        <p:spPr>
          <a:xfrm>
            <a:off x="9477921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92" name="Circle"/>
          <p:cNvSpPr/>
          <p:nvPr/>
        </p:nvSpPr>
        <p:spPr>
          <a:xfrm>
            <a:off x="9477921" y="7925545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93" name="Circle"/>
          <p:cNvSpPr/>
          <p:nvPr/>
        </p:nvSpPr>
        <p:spPr>
          <a:xfrm>
            <a:off x="7704782" y="683937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94" name="Circle"/>
          <p:cNvSpPr/>
          <p:nvPr/>
        </p:nvSpPr>
        <p:spPr>
          <a:xfrm>
            <a:off x="7704782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95" name="Circle"/>
          <p:cNvSpPr/>
          <p:nvPr/>
        </p:nvSpPr>
        <p:spPr>
          <a:xfrm>
            <a:off x="7704782" y="2927167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96" name="Circle"/>
          <p:cNvSpPr/>
          <p:nvPr/>
        </p:nvSpPr>
        <p:spPr>
          <a:xfrm>
            <a:off x="5944974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97" name="Circle"/>
          <p:cNvSpPr/>
          <p:nvPr/>
        </p:nvSpPr>
        <p:spPr>
          <a:xfrm>
            <a:off x="5944974" y="5931768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98" name="Circle"/>
          <p:cNvSpPr/>
          <p:nvPr/>
        </p:nvSpPr>
        <p:spPr>
          <a:xfrm>
            <a:off x="4171835" y="4866607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599" name="Bridge Logo.jpeg" descr="Bridge Log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11" y="285831"/>
            <a:ext cx="5590092" cy="3144427"/>
          </a:xfrm>
          <a:prstGeom prst="rect">
            <a:avLst/>
          </a:prstGeom>
          <a:ln w="12700">
            <a:miter lim="400000"/>
          </a:ln>
        </p:spPr>
      </p:pic>
      <p:sp>
        <p:nvSpPr>
          <p:cNvPr id="1600" name="Circle"/>
          <p:cNvSpPr/>
          <p:nvPr/>
        </p:nvSpPr>
        <p:spPr>
          <a:xfrm>
            <a:off x="13010869" y="990661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01" name="Circle"/>
          <p:cNvSpPr/>
          <p:nvPr/>
        </p:nvSpPr>
        <p:spPr>
          <a:xfrm>
            <a:off x="13010869" y="1956926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02" name="Circle"/>
          <p:cNvSpPr/>
          <p:nvPr/>
        </p:nvSpPr>
        <p:spPr>
          <a:xfrm>
            <a:off x="13010869" y="393396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03" name="Circle"/>
          <p:cNvSpPr/>
          <p:nvPr/>
        </p:nvSpPr>
        <p:spPr>
          <a:xfrm>
            <a:off x="13010869" y="5927741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04" name="Circle"/>
          <p:cNvSpPr/>
          <p:nvPr/>
        </p:nvSpPr>
        <p:spPr>
          <a:xfrm>
            <a:off x="13010869" y="7921518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05" name="Circle"/>
          <p:cNvSpPr/>
          <p:nvPr/>
        </p:nvSpPr>
        <p:spPr>
          <a:xfrm>
            <a:off x="14826755" y="8876393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06" name="Circle"/>
          <p:cNvSpPr/>
          <p:nvPr/>
        </p:nvSpPr>
        <p:spPr>
          <a:xfrm>
            <a:off x="14826755" y="6899355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07" name="Circle"/>
          <p:cNvSpPr/>
          <p:nvPr/>
        </p:nvSpPr>
        <p:spPr>
          <a:xfrm>
            <a:off x="14826755" y="4926584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08" name="Circle"/>
          <p:cNvSpPr/>
          <p:nvPr/>
        </p:nvSpPr>
        <p:spPr>
          <a:xfrm>
            <a:off x="14826755" y="2987144"/>
            <a:ext cx="1852463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09" name="Circle"/>
          <p:cNvSpPr/>
          <p:nvPr/>
        </p:nvSpPr>
        <p:spPr>
          <a:xfrm>
            <a:off x="16586562" y="7925545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10" name="Circle"/>
          <p:cNvSpPr/>
          <p:nvPr/>
        </p:nvSpPr>
        <p:spPr>
          <a:xfrm>
            <a:off x="16586562" y="3937991"/>
            <a:ext cx="1852464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11" name="Circle"/>
          <p:cNvSpPr/>
          <p:nvPr/>
        </p:nvSpPr>
        <p:spPr>
          <a:xfrm>
            <a:off x="16599196" y="5936746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12" name="Circle"/>
          <p:cNvSpPr/>
          <p:nvPr/>
        </p:nvSpPr>
        <p:spPr>
          <a:xfrm>
            <a:off x="18401073" y="6934471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13" name="Circle"/>
          <p:cNvSpPr/>
          <p:nvPr/>
        </p:nvSpPr>
        <p:spPr>
          <a:xfrm>
            <a:off x="18401073" y="4929066"/>
            <a:ext cx="1852464" cy="1852463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14" name="Circle"/>
          <p:cNvSpPr/>
          <p:nvPr/>
        </p:nvSpPr>
        <p:spPr>
          <a:xfrm>
            <a:off x="20175588" y="5931768"/>
            <a:ext cx="1852463" cy="1852464"/>
          </a:xfrm>
          <a:prstGeom prst="ellipse">
            <a:avLst/>
          </a:prstGeom>
          <a:gradFill>
            <a:gsLst>
              <a:gs pos="0">
                <a:srgbClr val="A9A9A9"/>
              </a:gs>
              <a:gs pos="100000">
                <a:srgbClr val="000000"/>
              </a:gs>
            </a:gsLst>
            <a:lin ang="15600000"/>
          </a:gra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15" name="Trapezium"/>
          <p:cNvSpPr/>
          <p:nvPr/>
        </p:nvSpPr>
        <p:spPr>
          <a:xfrm rot="5387459" flipH="1">
            <a:off x="20324650" y="6517058"/>
            <a:ext cx="1555121" cy="679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627" y="0"/>
                </a:lnTo>
                <a:lnTo>
                  <a:pt x="2972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16" name="Police"/>
          <p:cNvSpPr/>
          <p:nvPr/>
        </p:nvSpPr>
        <p:spPr>
          <a:xfrm rot="5400000">
            <a:off x="11637530" y="11045590"/>
            <a:ext cx="1108939" cy="1397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32" h="21600" extrusionOk="0">
                <a:moveTo>
                  <a:pt x="9767" y="0"/>
                </a:moveTo>
                <a:cubicBezTo>
                  <a:pt x="6398" y="2795"/>
                  <a:pt x="2476" y="800"/>
                  <a:pt x="2476" y="800"/>
                </a:cubicBezTo>
                <a:lnTo>
                  <a:pt x="0" y="2971"/>
                </a:lnTo>
                <a:cubicBezTo>
                  <a:pt x="0" y="2971"/>
                  <a:pt x="2619" y="6127"/>
                  <a:pt x="818" y="10934"/>
                </a:cubicBezTo>
                <a:cubicBezTo>
                  <a:pt x="-1033" y="15873"/>
                  <a:pt x="698" y="18821"/>
                  <a:pt x="5978" y="20170"/>
                </a:cubicBezTo>
                <a:cubicBezTo>
                  <a:pt x="7959" y="20676"/>
                  <a:pt x="9107" y="21175"/>
                  <a:pt x="9767" y="21600"/>
                </a:cubicBezTo>
                <a:cubicBezTo>
                  <a:pt x="10427" y="21175"/>
                  <a:pt x="11575" y="20676"/>
                  <a:pt x="13556" y="20170"/>
                </a:cubicBezTo>
                <a:cubicBezTo>
                  <a:pt x="18836" y="18821"/>
                  <a:pt x="20567" y="15873"/>
                  <a:pt x="18716" y="10934"/>
                </a:cubicBezTo>
                <a:cubicBezTo>
                  <a:pt x="16915" y="6127"/>
                  <a:pt x="19532" y="2971"/>
                  <a:pt x="19532" y="2971"/>
                </a:cubicBezTo>
                <a:lnTo>
                  <a:pt x="17058" y="800"/>
                </a:lnTo>
                <a:cubicBezTo>
                  <a:pt x="17058" y="800"/>
                  <a:pt x="13136" y="2795"/>
                  <a:pt x="9767" y="0"/>
                </a:cubicBezTo>
                <a:close/>
                <a:moveTo>
                  <a:pt x="9767" y="8166"/>
                </a:moveTo>
                <a:lnTo>
                  <a:pt x="11276" y="10848"/>
                </a:lnTo>
                <a:lnTo>
                  <a:pt x="14651" y="11279"/>
                </a:lnTo>
                <a:lnTo>
                  <a:pt x="12209" y="13367"/>
                </a:lnTo>
                <a:lnTo>
                  <a:pt x="12784" y="16314"/>
                </a:lnTo>
                <a:lnTo>
                  <a:pt x="9767" y="14923"/>
                </a:lnTo>
                <a:lnTo>
                  <a:pt x="6750" y="16314"/>
                </a:lnTo>
                <a:lnTo>
                  <a:pt x="7325" y="13367"/>
                </a:lnTo>
                <a:lnTo>
                  <a:pt x="4883" y="11279"/>
                </a:lnTo>
                <a:lnTo>
                  <a:pt x="8258" y="10848"/>
                </a:lnTo>
                <a:lnTo>
                  <a:pt x="9767" y="8166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17" name="Police"/>
          <p:cNvSpPr/>
          <p:nvPr/>
        </p:nvSpPr>
        <p:spPr>
          <a:xfrm rot="5400000">
            <a:off x="11621692" y="1215068"/>
            <a:ext cx="1108939" cy="1397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32" h="21600" extrusionOk="0">
                <a:moveTo>
                  <a:pt x="9767" y="0"/>
                </a:moveTo>
                <a:cubicBezTo>
                  <a:pt x="6398" y="2795"/>
                  <a:pt x="2476" y="800"/>
                  <a:pt x="2476" y="800"/>
                </a:cubicBezTo>
                <a:lnTo>
                  <a:pt x="0" y="2971"/>
                </a:lnTo>
                <a:cubicBezTo>
                  <a:pt x="0" y="2971"/>
                  <a:pt x="2619" y="6127"/>
                  <a:pt x="818" y="10934"/>
                </a:cubicBezTo>
                <a:cubicBezTo>
                  <a:pt x="-1033" y="15873"/>
                  <a:pt x="698" y="18821"/>
                  <a:pt x="5978" y="20170"/>
                </a:cubicBezTo>
                <a:cubicBezTo>
                  <a:pt x="7959" y="20676"/>
                  <a:pt x="9107" y="21175"/>
                  <a:pt x="9767" y="21600"/>
                </a:cubicBezTo>
                <a:cubicBezTo>
                  <a:pt x="10427" y="21175"/>
                  <a:pt x="11575" y="20676"/>
                  <a:pt x="13556" y="20170"/>
                </a:cubicBezTo>
                <a:cubicBezTo>
                  <a:pt x="18836" y="18821"/>
                  <a:pt x="20567" y="15873"/>
                  <a:pt x="18716" y="10934"/>
                </a:cubicBezTo>
                <a:cubicBezTo>
                  <a:pt x="16915" y="6127"/>
                  <a:pt x="19532" y="2971"/>
                  <a:pt x="19532" y="2971"/>
                </a:cubicBezTo>
                <a:lnTo>
                  <a:pt x="17058" y="800"/>
                </a:lnTo>
                <a:cubicBezTo>
                  <a:pt x="17058" y="800"/>
                  <a:pt x="13136" y="2795"/>
                  <a:pt x="9767" y="0"/>
                </a:cubicBezTo>
                <a:close/>
                <a:moveTo>
                  <a:pt x="9767" y="8166"/>
                </a:moveTo>
                <a:lnTo>
                  <a:pt x="11276" y="10848"/>
                </a:lnTo>
                <a:lnTo>
                  <a:pt x="14651" y="11279"/>
                </a:lnTo>
                <a:lnTo>
                  <a:pt x="12209" y="13367"/>
                </a:lnTo>
                <a:lnTo>
                  <a:pt x="12784" y="16314"/>
                </a:lnTo>
                <a:lnTo>
                  <a:pt x="9767" y="14923"/>
                </a:lnTo>
                <a:lnTo>
                  <a:pt x="6750" y="16314"/>
                </a:lnTo>
                <a:lnTo>
                  <a:pt x="7325" y="13367"/>
                </a:lnTo>
                <a:lnTo>
                  <a:pt x="4883" y="11279"/>
                </a:lnTo>
                <a:lnTo>
                  <a:pt x="8258" y="10848"/>
                </a:lnTo>
                <a:lnTo>
                  <a:pt x="9767" y="8166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18" name="Line"/>
          <p:cNvSpPr/>
          <p:nvPr/>
        </p:nvSpPr>
        <p:spPr>
          <a:xfrm flipV="1">
            <a:off x="5103896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19" name="Line"/>
          <p:cNvSpPr/>
          <p:nvPr/>
        </p:nvSpPr>
        <p:spPr>
          <a:xfrm flipH="1">
            <a:off x="4354358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20" name="Line"/>
          <p:cNvSpPr/>
          <p:nvPr/>
        </p:nvSpPr>
        <p:spPr>
          <a:xfrm flipH="1" flipV="1">
            <a:off x="4362671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21" name="Line"/>
          <p:cNvSpPr/>
          <p:nvPr/>
        </p:nvSpPr>
        <p:spPr>
          <a:xfrm flipV="1">
            <a:off x="6871205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22" name="Line"/>
          <p:cNvSpPr/>
          <p:nvPr/>
        </p:nvSpPr>
        <p:spPr>
          <a:xfrm flipH="1">
            <a:off x="6121668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23" name="Line"/>
          <p:cNvSpPr/>
          <p:nvPr/>
        </p:nvSpPr>
        <p:spPr>
          <a:xfrm flipH="1" flipV="1">
            <a:off x="6129980" y="4359525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24" name="Line"/>
          <p:cNvSpPr/>
          <p:nvPr/>
        </p:nvSpPr>
        <p:spPr>
          <a:xfrm flipV="1">
            <a:off x="5095940" y="695017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25" name="Line"/>
          <p:cNvSpPr/>
          <p:nvPr/>
        </p:nvSpPr>
        <p:spPr>
          <a:xfrm flipH="1">
            <a:off x="4346403" y="731353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26" name="Line"/>
          <p:cNvSpPr/>
          <p:nvPr/>
        </p:nvSpPr>
        <p:spPr>
          <a:xfrm flipH="1" flipV="1">
            <a:off x="4354716" y="728303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27" name="Line"/>
          <p:cNvSpPr/>
          <p:nvPr/>
        </p:nvSpPr>
        <p:spPr>
          <a:xfrm flipV="1">
            <a:off x="6869080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28" name="Line"/>
          <p:cNvSpPr/>
          <p:nvPr/>
        </p:nvSpPr>
        <p:spPr>
          <a:xfrm flipH="1">
            <a:off x="6119542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29" name="Line"/>
          <p:cNvSpPr/>
          <p:nvPr/>
        </p:nvSpPr>
        <p:spPr>
          <a:xfrm flipH="1" flipV="1">
            <a:off x="6127855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30" name="Line"/>
          <p:cNvSpPr/>
          <p:nvPr/>
        </p:nvSpPr>
        <p:spPr>
          <a:xfrm flipV="1">
            <a:off x="8631013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31" name="Line"/>
          <p:cNvSpPr/>
          <p:nvPr/>
        </p:nvSpPr>
        <p:spPr>
          <a:xfrm flipH="1">
            <a:off x="7881475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32" name="Line"/>
          <p:cNvSpPr/>
          <p:nvPr/>
        </p:nvSpPr>
        <p:spPr>
          <a:xfrm flipH="1" flipV="1">
            <a:off x="7889788" y="52878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33" name="Line"/>
          <p:cNvSpPr/>
          <p:nvPr/>
        </p:nvSpPr>
        <p:spPr>
          <a:xfrm flipV="1">
            <a:off x="8628887" y="301811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34" name="Line"/>
          <p:cNvSpPr/>
          <p:nvPr/>
        </p:nvSpPr>
        <p:spPr>
          <a:xfrm flipH="1">
            <a:off x="7879350" y="33814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35" name="Line"/>
          <p:cNvSpPr/>
          <p:nvPr/>
        </p:nvSpPr>
        <p:spPr>
          <a:xfrm flipH="1" flipV="1">
            <a:off x="7887662" y="3350979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36" name="Line"/>
          <p:cNvSpPr/>
          <p:nvPr/>
        </p:nvSpPr>
        <p:spPr>
          <a:xfrm flipV="1">
            <a:off x="6855886" y="801568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37" name="Line"/>
          <p:cNvSpPr/>
          <p:nvPr/>
        </p:nvSpPr>
        <p:spPr>
          <a:xfrm flipH="1">
            <a:off x="6106349" y="83790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38" name="Line"/>
          <p:cNvSpPr/>
          <p:nvPr/>
        </p:nvSpPr>
        <p:spPr>
          <a:xfrm flipH="1" flipV="1">
            <a:off x="6114662" y="834855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39" name="Line"/>
          <p:cNvSpPr/>
          <p:nvPr/>
        </p:nvSpPr>
        <p:spPr>
          <a:xfrm flipV="1">
            <a:off x="8633138" y="6925812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40" name="Line"/>
          <p:cNvSpPr/>
          <p:nvPr/>
        </p:nvSpPr>
        <p:spPr>
          <a:xfrm flipH="1">
            <a:off x="7883601" y="728917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41" name="Line"/>
          <p:cNvSpPr/>
          <p:nvPr/>
        </p:nvSpPr>
        <p:spPr>
          <a:xfrm flipH="1" flipV="1">
            <a:off x="7891914" y="7258679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42" name="Line"/>
          <p:cNvSpPr/>
          <p:nvPr/>
        </p:nvSpPr>
        <p:spPr>
          <a:xfrm flipV="1">
            <a:off x="862364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43" name="Line"/>
          <p:cNvSpPr/>
          <p:nvPr/>
        </p:nvSpPr>
        <p:spPr>
          <a:xfrm flipH="1">
            <a:off x="7874111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44" name="Line"/>
          <p:cNvSpPr/>
          <p:nvPr/>
        </p:nvSpPr>
        <p:spPr>
          <a:xfrm flipH="1" flipV="1">
            <a:off x="7882424" y="9240303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45" name="Line"/>
          <p:cNvSpPr/>
          <p:nvPr/>
        </p:nvSpPr>
        <p:spPr>
          <a:xfrm flipV="1">
            <a:off x="10411506" y="2058163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46" name="Line"/>
          <p:cNvSpPr/>
          <p:nvPr/>
        </p:nvSpPr>
        <p:spPr>
          <a:xfrm flipH="1">
            <a:off x="9661969" y="243422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47" name="Line"/>
          <p:cNvSpPr/>
          <p:nvPr/>
        </p:nvSpPr>
        <p:spPr>
          <a:xfrm flipH="1" flipV="1">
            <a:off x="9657581" y="2391029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48" name="Line"/>
          <p:cNvSpPr/>
          <p:nvPr/>
        </p:nvSpPr>
        <p:spPr>
          <a:xfrm flipV="1">
            <a:off x="10402026" y="4000160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49" name="Line"/>
          <p:cNvSpPr/>
          <p:nvPr/>
        </p:nvSpPr>
        <p:spPr>
          <a:xfrm flipH="1">
            <a:off x="9639789" y="4376223"/>
            <a:ext cx="1499077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50" name="Line"/>
          <p:cNvSpPr/>
          <p:nvPr/>
        </p:nvSpPr>
        <p:spPr>
          <a:xfrm flipH="1" flipV="1">
            <a:off x="9673502" y="434572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51" name="Line"/>
          <p:cNvSpPr/>
          <p:nvPr/>
        </p:nvSpPr>
        <p:spPr>
          <a:xfrm flipV="1">
            <a:off x="10425526" y="6027981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52" name="Line"/>
          <p:cNvSpPr/>
          <p:nvPr/>
        </p:nvSpPr>
        <p:spPr>
          <a:xfrm flipH="1">
            <a:off x="9675989" y="6416743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53" name="Line"/>
          <p:cNvSpPr/>
          <p:nvPr/>
        </p:nvSpPr>
        <p:spPr>
          <a:xfrm flipH="1" flipV="1">
            <a:off x="9671601" y="6373547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54" name="Line"/>
          <p:cNvSpPr/>
          <p:nvPr/>
        </p:nvSpPr>
        <p:spPr>
          <a:xfrm flipV="1">
            <a:off x="10412826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55" name="Line"/>
          <p:cNvSpPr/>
          <p:nvPr/>
        </p:nvSpPr>
        <p:spPr>
          <a:xfrm flipH="1">
            <a:off x="9663288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56" name="Line"/>
          <p:cNvSpPr/>
          <p:nvPr/>
        </p:nvSpPr>
        <p:spPr>
          <a:xfrm flipH="1" flipV="1">
            <a:off x="9671601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57" name="Line"/>
          <p:cNvSpPr/>
          <p:nvPr/>
        </p:nvSpPr>
        <p:spPr>
          <a:xfrm flipV="1">
            <a:off x="10402026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58" name="Line"/>
          <p:cNvSpPr/>
          <p:nvPr/>
        </p:nvSpPr>
        <p:spPr>
          <a:xfrm flipH="1">
            <a:off x="9652489" y="8366290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59" name="Line"/>
          <p:cNvSpPr/>
          <p:nvPr/>
        </p:nvSpPr>
        <p:spPr>
          <a:xfrm flipH="1" flipV="1">
            <a:off x="9660802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60" name="Line"/>
          <p:cNvSpPr/>
          <p:nvPr/>
        </p:nvSpPr>
        <p:spPr>
          <a:xfrm flipV="1">
            <a:off x="12191999" y="4954984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61" name="Line"/>
          <p:cNvSpPr/>
          <p:nvPr/>
        </p:nvSpPr>
        <p:spPr>
          <a:xfrm flipH="1">
            <a:off x="11442462" y="531834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62" name="Line"/>
          <p:cNvSpPr/>
          <p:nvPr/>
        </p:nvSpPr>
        <p:spPr>
          <a:xfrm flipH="1" flipV="1">
            <a:off x="11450774" y="5287850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63" name="Line"/>
          <p:cNvSpPr/>
          <p:nvPr/>
        </p:nvSpPr>
        <p:spPr>
          <a:xfrm flipV="1">
            <a:off x="12193987" y="301048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64" name="Line"/>
          <p:cNvSpPr/>
          <p:nvPr/>
        </p:nvSpPr>
        <p:spPr>
          <a:xfrm flipH="1">
            <a:off x="11444449" y="337385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65" name="Line"/>
          <p:cNvSpPr/>
          <p:nvPr/>
        </p:nvSpPr>
        <p:spPr>
          <a:xfrm flipH="1" flipV="1">
            <a:off x="11452762" y="334335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66" name="Line"/>
          <p:cNvSpPr/>
          <p:nvPr/>
        </p:nvSpPr>
        <p:spPr>
          <a:xfrm flipV="1">
            <a:off x="12197967" y="693269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67" name="Line"/>
          <p:cNvSpPr/>
          <p:nvPr/>
        </p:nvSpPr>
        <p:spPr>
          <a:xfrm flipH="1">
            <a:off x="11448430" y="730875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68" name="Line"/>
          <p:cNvSpPr/>
          <p:nvPr/>
        </p:nvSpPr>
        <p:spPr>
          <a:xfrm flipH="1" flipV="1">
            <a:off x="11444043" y="726556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69" name="Line"/>
          <p:cNvSpPr/>
          <p:nvPr/>
        </p:nvSpPr>
        <p:spPr>
          <a:xfrm flipV="1">
            <a:off x="12191999" y="8907437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70" name="Line"/>
          <p:cNvSpPr/>
          <p:nvPr/>
        </p:nvSpPr>
        <p:spPr>
          <a:xfrm flipH="1">
            <a:off x="11442462" y="927079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71" name="Line"/>
          <p:cNvSpPr/>
          <p:nvPr/>
        </p:nvSpPr>
        <p:spPr>
          <a:xfrm flipH="1" flipV="1">
            <a:off x="11450774" y="9240303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72" name="Line"/>
          <p:cNvSpPr/>
          <p:nvPr/>
        </p:nvSpPr>
        <p:spPr>
          <a:xfrm flipV="1">
            <a:off x="13953727" y="9988272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73" name="Line"/>
          <p:cNvSpPr/>
          <p:nvPr/>
        </p:nvSpPr>
        <p:spPr>
          <a:xfrm flipH="1">
            <a:off x="13204190" y="10351635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74" name="Line"/>
          <p:cNvSpPr/>
          <p:nvPr/>
        </p:nvSpPr>
        <p:spPr>
          <a:xfrm flipH="1" flipV="1">
            <a:off x="13212503" y="10321139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75" name="Line"/>
          <p:cNvSpPr/>
          <p:nvPr/>
        </p:nvSpPr>
        <p:spPr>
          <a:xfrm flipV="1">
            <a:off x="13945362" y="80156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76" name="Line"/>
          <p:cNvSpPr/>
          <p:nvPr/>
        </p:nvSpPr>
        <p:spPr>
          <a:xfrm flipH="1">
            <a:off x="13195826" y="83789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77" name="Line"/>
          <p:cNvSpPr/>
          <p:nvPr/>
        </p:nvSpPr>
        <p:spPr>
          <a:xfrm flipH="1" flipV="1">
            <a:off x="13204138" y="83484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78" name="Line"/>
          <p:cNvSpPr/>
          <p:nvPr/>
        </p:nvSpPr>
        <p:spPr>
          <a:xfrm flipV="1">
            <a:off x="13937099" y="2036286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79" name="Line"/>
          <p:cNvSpPr/>
          <p:nvPr/>
        </p:nvSpPr>
        <p:spPr>
          <a:xfrm flipH="1">
            <a:off x="13187561" y="239964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80" name="Line"/>
          <p:cNvSpPr/>
          <p:nvPr/>
        </p:nvSpPr>
        <p:spPr>
          <a:xfrm flipH="1" flipV="1">
            <a:off x="13195875" y="236915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81" name="Line"/>
          <p:cNvSpPr/>
          <p:nvPr/>
        </p:nvSpPr>
        <p:spPr>
          <a:xfrm flipV="1">
            <a:off x="1391700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82" name="Line"/>
          <p:cNvSpPr/>
          <p:nvPr/>
        </p:nvSpPr>
        <p:spPr>
          <a:xfrm flipH="1">
            <a:off x="1316746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83" name="Line"/>
          <p:cNvSpPr/>
          <p:nvPr/>
        </p:nvSpPr>
        <p:spPr>
          <a:xfrm flipH="1" flipV="1">
            <a:off x="1317578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84" name="Line"/>
          <p:cNvSpPr/>
          <p:nvPr/>
        </p:nvSpPr>
        <p:spPr>
          <a:xfrm flipV="1">
            <a:off x="13944463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85" name="Line"/>
          <p:cNvSpPr/>
          <p:nvPr/>
        </p:nvSpPr>
        <p:spPr>
          <a:xfrm flipH="1">
            <a:off x="13194925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86" name="Line"/>
          <p:cNvSpPr/>
          <p:nvPr/>
        </p:nvSpPr>
        <p:spPr>
          <a:xfrm flipH="1" flipV="1">
            <a:off x="13203239" y="6343834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87" name="Line"/>
          <p:cNvSpPr/>
          <p:nvPr/>
        </p:nvSpPr>
        <p:spPr>
          <a:xfrm flipV="1">
            <a:off x="15762842" y="3078255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88" name="Line"/>
          <p:cNvSpPr/>
          <p:nvPr/>
        </p:nvSpPr>
        <p:spPr>
          <a:xfrm flipH="1">
            <a:off x="15013304" y="344161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89" name="Line"/>
          <p:cNvSpPr/>
          <p:nvPr/>
        </p:nvSpPr>
        <p:spPr>
          <a:xfrm flipH="1" flipV="1">
            <a:off x="15021618" y="341112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90" name="Line"/>
          <p:cNvSpPr/>
          <p:nvPr/>
        </p:nvSpPr>
        <p:spPr>
          <a:xfrm flipV="1">
            <a:off x="15762842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91" name="Line"/>
          <p:cNvSpPr/>
          <p:nvPr/>
        </p:nvSpPr>
        <p:spPr>
          <a:xfrm flipH="1">
            <a:off x="15013304" y="54140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92" name="Line"/>
          <p:cNvSpPr/>
          <p:nvPr/>
        </p:nvSpPr>
        <p:spPr>
          <a:xfrm flipH="1" flipV="1">
            <a:off x="15008918" y="53708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93" name="Line"/>
          <p:cNvSpPr/>
          <p:nvPr/>
        </p:nvSpPr>
        <p:spPr>
          <a:xfrm flipV="1">
            <a:off x="15780740" y="6992674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94" name="Line"/>
          <p:cNvSpPr/>
          <p:nvPr/>
        </p:nvSpPr>
        <p:spPr>
          <a:xfrm flipH="1">
            <a:off x="15018502" y="7394136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95" name="Line"/>
          <p:cNvSpPr/>
          <p:nvPr/>
        </p:nvSpPr>
        <p:spPr>
          <a:xfrm flipH="1" flipV="1">
            <a:off x="15014116" y="7325540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96" name="Line"/>
          <p:cNvSpPr/>
          <p:nvPr/>
        </p:nvSpPr>
        <p:spPr>
          <a:xfrm flipV="1">
            <a:off x="15760716" y="897034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97" name="Line"/>
          <p:cNvSpPr/>
          <p:nvPr/>
        </p:nvSpPr>
        <p:spPr>
          <a:xfrm flipH="1">
            <a:off x="15011179" y="933371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98" name="Line"/>
          <p:cNvSpPr/>
          <p:nvPr/>
        </p:nvSpPr>
        <p:spPr>
          <a:xfrm flipH="1" flipV="1">
            <a:off x="15019492" y="930321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99" name="Line"/>
          <p:cNvSpPr/>
          <p:nvPr/>
        </p:nvSpPr>
        <p:spPr>
          <a:xfrm flipV="1">
            <a:off x="17512794" y="4026659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00" name="Line"/>
          <p:cNvSpPr/>
          <p:nvPr/>
        </p:nvSpPr>
        <p:spPr>
          <a:xfrm flipH="1">
            <a:off x="16763256" y="439002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01" name="Line"/>
          <p:cNvSpPr/>
          <p:nvPr/>
        </p:nvSpPr>
        <p:spPr>
          <a:xfrm flipH="1" flipV="1">
            <a:off x="16771570" y="435952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02" name="Line"/>
          <p:cNvSpPr/>
          <p:nvPr/>
        </p:nvSpPr>
        <p:spPr>
          <a:xfrm flipV="1">
            <a:off x="17520524" y="601096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03" name="Line"/>
          <p:cNvSpPr/>
          <p:nvPr/>
        </p:nvSpPr>
        <p:spPr>
          <a:xfrm flipH="1">
            <a:off x="16770986" y="6374330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04" name="Line"/>
          <p:cNvSpPr/>
          <p:nvPr/>
        </p:nvSpPr>
        <p:spPr>
          <a:xfrm flipH="1" flipV="1">
            <a:off x="16779299" y="6343834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05" name="Line"/>
          <p:cNvSpPr/>
          <p:nvPr/>
        </p:nvSpPr>
        <p:spPr>
          <a:xfrm flipV="1">
            <a:off x="17512794" y="800292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06" name="Line"/>
          <p:cNvSpPr/>
          <p:nvPr/>
        </p:nvSpPr>
        <p:spPr>
          <a:xfrm flipH="1">
            <a:off x="16763256" y="836629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07" name="Line"/>
          <p:cNvSpPr/>
          <p:nvPr/>
        </p:nvSpPr>
        <p:spPr>
          <a:xfrm flipH="1" flipV="1">
            <a:off x="16771570" y="833579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08" name="Line"/>
          <p:cNvSpPr/>
          <p:nvPr/>
        </p:nvSpPr>
        <p:spPr>
          <a:xfrm flipV="1">
            <a:off x="19337526" y="5025278"/>
            <a:ext cx="1" cy="17448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09" name="Line"/>
          <p:cNvSpPr/>
          <p:nvPr/>
        </p:nvSpPr>
        <p:spPr>
          <a:xfrm flipH="1">
            <a:off x="18587988" y="538864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10" name="Line"/>
          <p:cNvSpPr/>
          <p:nvPr/>
        </p:nvSpPr>
        <p:spPr>
          <a:xfrm flipH="1" flipV="1">
            <a:off x="18596302" y="535814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11" name="Line"/>
          <p:cNvSpPr/>
          <p:nvPr/>
        </p:nvSpPr>
        <p:spPr>
          <a:xfrm flipV="1">
            <a:off x="19327305" y="6996197"/>
            <a:ext cx="1" cy="17448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12" name="Line"/>
          <p:cNvSpPr/>
          <p:nvPr/>
        </p:nvSpPr>
        <p:spPr>
          <a:xfrm flipH="1">
            <a:off x="18577767" y="735956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13" name="Line"/>
          <p:cNvSpPr/>
          <p:nvPr/>
        </p:nvSpPr>
        <p:spPr>
          <a:xfrm flipH="1" flipV="1">
            <a:off x="18586081" y="732906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14" name="Floor Tom"/>
          <p:cNvSpPr/>
          <p:nvPr/>
        </p:nvSpPr>
        <p:spPr>
          <a:xfrm>
            <a:off x="4185167" y="4865303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Floor Tom</a:t>
            </a:r>
          </a:p>
        </p:txBody>
      </p:sp>
      <p:sp>
        <p:nvSpPr>
          <p:cNvPr id="1715" name="Parts of a Ukulele"/>
          <p:cNvSpPr txBox="1"/>
          <p:nvPr/>
        </p:nvSpPr>
        <p:spPr>
          <a:xfrm>
            <a:off x="16590964" y="637708"/>
            <a:ext cx="6326506" cy="124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t>Parts of a Ukulele</a:t>
            </a:r>
          </a:p>
        </p:txBody>
      </p:sp>
      <p:sp>
        <p:nvSpPr>
          <p:cNvPr id="1716" name="Violin"/>
          <p:cNvSpPr/>
          <p:nvPr/>
        </p:nvSpPr>
        <p:spPr>
          <a:xfrm>
            <a:off x="4184468" y="6877050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Violin</a:t>
            </a:r>
          </a:p>
        </p:txBody>
      </p:sp>
      <p:sp>
        <p:nvSpPr>
          <p:cNvPr id="1717" name="Circle"/>
          <p:cNvSpPr/>
          <p:nvPr/>
        </p:nvSpPr>
        <p:spPr>
          <a:xfrm>
            <a:off x="4172467" y="4865303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18" name="Line"/>
          <p:cNvSpPr/>
          <p:nvPr/>
        </p:nvSpPr>
        <p:spPr>
          <a:xfrm flipV="1">
            <a:off x="5116089" y="4907707"/>
            <a:ext cx="1" cy="17702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19" name="Line"/>
          <p:cNvSpPr/>
          <p:nvPr/>
        </p:nvSpPr>
        <p:spPr>
          <a:xfrm flipH="1">
            <a:off x="4341152" y="5321869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20" name="Line"/>
          <p:cNvSpPr/>
          <p:nvPr/>
        </p:nvSpPr>
        <p:spPr>
          <a:xfrm flipH="1" flipV="1">
            <a:off x="4374864" y="5265973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21" name="Trumpet"/>
          <p:cNvSpPr/>
          <p:nvPr/>
        </p:nvSpPr>
        <p:spPr>
          <a:xfrm>
            <a:off x="5939598" y="3937991"/>
            <a:ext cx="1852464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Trumpet</a:t>
            </a:r>
          </a:p>
        </p:txBody>
      </p:sp>
      <p:sp>
        <p:nvSpPr>
          <p:cNvPr id="1722" name="Cabasa"/>
          <p:cNvSpPr/>
          <p:nvPr/>
        </p:nvSpPr>
        <p:spPr>
          <a:xfrm>
            <a:off x="5944975" y="5931768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Cabasa</a:t>
            </a:r>
          </a:p>
        </p:txBody>
      </p:sp>
      <p:sp>
        <p:nvSpPr>
          <p:cNvPr id="1723" name="Clarinet"/>
          <p:cNvSpPr/>
          <p:nvPr/>
        </p:nvSpPr>
        <p:spPr>
          <a:xfrm>
            <a:off x="5943836" y="7914552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Clarinet</a:t>
            </a:r>
          </a:p>
        </p:txBody>
      </p:sp>
      <p:sp>
        <p:nvSpPr>
          <p:cNvPr id="1724" name="Circle"/>
          <p:cNvSpPr/>
          <p:nvPr/>
        </p:nvSpPr>
        <p:spPr>
          <a:xfrm>
            <a:off x="4177664" y="6878897"/>
            <a:ext cx="1852464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25" name="Line"/>
          <p:cNvSpPr/>
          <p:nvPr/>
        </p:nvSpPr>
        <p:spPr>
          <a:xfrm flipV="1">
            <a:off x="5121287" y="6921301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26" name="Line"/>
          <p:cNvSpPr/>
          <p:nvPr/>
        </p:nvSpPr>
        <p:spPr>
          <a:xfrm flipH="1">
            <a:off x="4346349" y="7335464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27" name="Line"/>
          <p:cNvSpPr/>
          <p:nvPr/>
        </p:nvSpPr>
        <p:spPr>
          <a:xfrm flipH="1" flipV="1">
            <a:off x="4380062" y="7279568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28" name="Circle"/>
          <p:cNvSpPr/>
          <p:nvPr/>
        </p:nvSpPr>
        <p:spPr>
          <a:xfrm>
            <a:off x="5952930" y="5947926"/>
            <a:ext cx="1852464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29" name="Line"/>
          <p:cNvSpPr/>
          <p:nvPr/>
        </p:nvSpPr>
        <p:spPr>
          <a:xfrm flipV="1">
            <a:off x="6896553" y="5990330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30" name="Line"/>
          <p:cNvSpPr/>
          <p:nvPr/>
        </p:nvSpPr>
        <p:spPr>
          <a:xfrm flipH="1">
            <a:off x="6121615" y="6404492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31" name="Line"/>
          <p:cNvSpPr/>
          <p:nvPr/>
        </p:nvSpPr>
        <p:spPr>
          <a:xfrm flipH="1" flipV="1">
            <a:off x="6155328" y="6348596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32" name="Circle"/>
          <p:cNvSpPr/>
          <p:nvPr/>
        </p:nvSpPr>
        <p:spPr>
          <a:xfrm>
            <a:off x="5952930" y="3955903"/>
            <a:ext cx="1852464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33" name="Line"/>
          <p:cNvSpPr/>
          <p:nvPr/>
        </p:nvSpPr>
        <p:spPr>
          <a:xfrm flipV="1">
            <a:off x="6896553" y="3998308"/>
            <a:ext cx="1" cy="17702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34" name="Line"/>
          <p:cNvSpPr/>
          <p:nvPr/>
        </p:nvSpPr>
        <p:spPr>
          <a:xfrm flipH="1">
            <a:off x="6121615" y="4412470"/>
            <a:ext cx="1499077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35" name="Line"/>
          <p:cNvSpPr/>
          <p:nvPr/>
        </p:nvSpPr>
        <p:spPr>
          <a:xfrm flipH="1" flipV="1">
            <a:off x="6155328" y="435657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36" name="Circle"/>
          <p:cNvSpPr/>
          <p:nvPr/>
        </p:nvSpPr>
        <p:spPr>
          <a:xfrm>
            <a:off x="5937019" y="7914552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37" name="Line"/>
          <p:cNvSpPr/>
          <p:nvPr/>
        </p:nvSpPr>
        <p:spPr>
          <a:xfrm flipV="1">
            <a:off x="6880641" y="7956956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38" name="Line"/>
          <p:cNvSpPr/>
          <p:nvPr/>
        </p:nvSpPr>
        <p:spPr>
          <a:xfrm flipH="1">
            <a:off x="6105704" y="837111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39" name="Line"/>
          <p:cNvSpPr/>
          <p:nvPr/>
        </p:nvSpPr>
        <p:spPr>
          <a:xfrm flipH="1" flipV="1">
            <a:off x="6139416" y="8315223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40" name="Ukulele"/>
          <p:cNvSpPr/>
          <p:nvPr/>
        </p:nvSpPr>
        <p:spPr>
          <a:xfrm>
            <a:off x="7727549" y="2927167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Ukulele</a:t>
            </a:r>
          </a:p>
        </p:txBody>
      </p:sp>
      <p:sp>
        <p:nvSpPr>
          <p:cNvPr id="1741" name="Euphonium"/>
          <p:cNvSpPr/>
          <p:nvPr/>
        </p:nvSpPr>
        <p:spPr>
          <a:xfrm>
            <a:off x="7721390" y="4883273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3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Euphonium</a:t>
            </a:r>
          </a:p>
        </p:txBody>
      </p:sp>
      <p:sp>
        <p:nvSpPr>
          <p:cNvPr id="1742" name="Cello"/>
          <p:cNvSpPr/>
          <p:nvPr/>
        </p:nvSpPr>
        <p:spPr>
          <a:xfrm>
            <a:off x="7704782" y="6839378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Cello</a:t>
            </a:r>
          </a:p>
        </p:txBody>
      </p:sp>
      <p:sp>
        <p:nvSpPr>
          <p:cNvPr id="1743" name="Vibraslap"/>
          <p:cNvSpPr/>
          <p:nvPr/>
        </p:nvSpPr>
        <p:spPr>
          <a:xfrm>
            <a:off x="7721390" y="8808106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9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Vibraslap</a:t>
            </a:r>
          </a:p>
        </p:txBody>
      </p:sp>
      <p:sp>
        <p:nvSpPr>
          <p:cNvPr id="1744" name="Circle"/>
          <p:cNvSpPr/>
          <p:nvPr/>
        </p:nvSpPr>
        <p:spPr>
          <a:xfrm>
            <a:off x="7721185" y="8816416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45" name="Line"/>
          <p:cNvSpPr/>
          <p:nvPr/>
        </p:nvSpPr>
        <p:spPr>
          <a:xfrm flipV="1">
            <a:off x="8664808" y="8858819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46" name="Line"/>
          <p:cNvSpPr/>
          <p:nvPr/>
        </p:nvSpPr>
        <p:spPr>
          <a:xfrm flipH="1">
            <a:off x="7889870" y="9272982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47" name="Line"/>
          <p:cNvSpPr/>
          <p:nvPr/>
        </p:nvSpPr>
        <p:spPr>
          <a:xfrm flipH="1" flipV="1">
            <a:off x="7923583" y="9217086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48" name="Circle"/>
          <p:cNvSpPr/>
          <p:nvPr/>
        </p:nvSpPr>
        <p:spPr>
          <a:xfrm>
            <a:off x="7703406" y="6839378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49" name="Line"/>
          <p:cNvSpPr/>
          <p:nvPr/>
        </p:nvSpPr>
        <p:spPr>
          <a:xfrm flipV="1">
            <a:off x="8647028" y="6881782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50" name="Line"/>
          <p:cNvSpPr/>
          <p:nvPr/>
        </p:nvSpPr>
        <p:spPr>
          <a:xfrm flipH="1">
            <a:off x="7872091" y="7295945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51" name="Line"/>
          <p:cNvSpPr/>
          <p:nvPr/>
        </p:nvSpPr>
        <p:spPr>
          <a:xfrm flipH="1" flipV="1">
            <a:off x="7905804" y="7240049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52" name="Circle"/>
          <p:cNvSpPr/>
          <p:nvPr/>
        </p:nvSpPr>
        <p:spPr>
          <a:xfrm>
            <a:off x="7718567" y="4869474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53" name="Line"/>
          <p:cNvSpPr/>
          <p:nvPr/>
        </p:nvSpPr>
        <p:spPr>
          <a:xfrm flipV="1">
            <a:off x="8662189" y="4911878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54" name="Line"/>
          <p:cNvSpPr/>
          <p:nvPr/>
        </p:nvSpPr>
        <p:spPr>
          <a:xfrm flipH="1">
            <a:off x="7887252" y="532604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55" name="Line"/>
          <p:cNvSpPr/>
          <p:nvPr/>
        </p:nvSpPr>
        <p:spPr>
          <a:xfrm flipH="1" flipV="1">
            <a:off x="7920965" y="527014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56" name="Circle"/>
          <p:cNvSpPr/>
          <p:nvPr/>
        </p:nvSpPr>
        <p:spPr>
          <a:xfrm>
            <a:off x="7722042" y="2937760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57" name="Line"/>
          <p:cNvSpPr/>
          <p:nvPr/>
        </p:nvSpPr>
        <p:spPr>
          <a:xfrm flipV="1">
            <a:off x="8665665" y="2980164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58" name="Line"/>
          <p:cNvSpPr/>
          <p:nvPr/>
        </p:nvSpPr>
        <p:spPr>
          <a:xfrm flipH="1">
            <a:off x="7890727" y="3394327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59" name="Line"/>
          <p:cNvSpPr/>
          <p:nvPr/>
        </p:nvSpPr>
        <p:spPr>
          <a:xfrm flipH="1" flipV="1">
            <a:off x="7924440" y="3338431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60" name="Xylophone"/>
          <p:cNvSpPr/>
          <p:nvPr/>
        </p:nvSpPr>
        <p:spPr>
          <a:xfrm>
            <a:off x="9475796" y="1960953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Xylophone</a:t>
            </a:r>
          </a:p>
        </p:txBody>
      </p:sp>
      <p:sp>
        <p:nvSpPr>
          <p:cNvPr id="1761" name="Double Bass"/>
          <p:cNvSpPr/>
          <p:nvPr/>
        </p:nvSpPr>
        <p:spPr>
          <a:xfrm>
            <a:off x="9477921" y="3943288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3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Double Bass</a:t>
            </a:r>
          </a:p>
        </p:txBody>
      </p:sp>
      <p:sp>
        <p:nvSpPr>
          <p:cNvPr id="1762" name="Guitar"/>
          <p:cNvSpPr/>
          <p:nvPr/>
        </p:nvSpPr>
        <p:spPr>
          <a:xfrm>
            <a:off x="9477921" y="5954074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Guitar</a:t>
            </a:r>
          </a:p>
        </p:txBody>
      </p:sp>
      <p:sp>
        <p:nvSpPr>
          <p:cNvPr id="1763" name="Flute"/>
          <p:cNvSpPr/>
          <p:nvPr/>
        </p:nvSpPr>
        <p:spPr>
          <a:xfrm>
            <a:off x="9492404" y="7931112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9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Flute</a:t>
            </a:r>
          </a:p>
        </p:txBody>
      </p:sp>
      <p:sp>
        <p:nvSpPr>
          <p:cNvPr id="1764" name="Trombone"/>
          <p:cNvSpPr/>
          <p:nvPr/>
        </p:nvSpPr>
        <p:spPr>
          <a:xfrm>
            <a:off x="9475796" y="9899897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7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Trombone</a:t>
            </a:r>
          </a:p>
        </p:txBody>
      </p:sp>
      <p:sp>
        <p:nvSpPr>
          <p:cNvPr id="1765" name="Circle"/>
          <p:cNvSpPr/>
          <p:nvPr/>
        </p:nvSpPr>
        <p:spPr>
          <a:xfrm>
            <a:off x="9475184" y="1956685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66" name="Line"/>
          <p:cNvSpPr/>
          <p:nvPr/>
        </p:nvSpPr>
        <p:spPr>
          <a:xfrm flipV="1">
            <a:off x="10418807" y="1999089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67" name="Line"/>
          <p:cNvSpPr/>
          <p:nvPr/>
        </p:nvSpPr>
        <p:spPr>
          <a:xfrm flipH="1">
            <a:off x="9643869" y="2413252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68" name="Line"/>
          <p:cNvSpPr/>
          <p:nvPr/>
        </p:nvSpPr>
        <p:spPr>
          <a:xfrm flipH="1" flipV="1">
            <a:off x="9677582" y="2357356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69" name="Circle"/>
          <p:cNvSpPr/>
          <p:nvPr/>
        </p:nvSpPr>
        <p:spPr>
          <a:xfrm>
            <a:off x="9467134" y="3924484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70" name="Line"/>
          <p:cNvSpPr/>
          <p:nvPr/>
        </p:nvSpPr>
        <p:spPr>
          <a:xfrm flipV="1">
            <a:off x="10410757" y="3966888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71" name="Line"/>
          <p:cNvSpPr/>
          <p:nvPr/>
        </p:nvSpPr>
        <p:spPr>
          <a:xfrm flipH="1">
            <a:off x="9635819" y="4381051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72" name="Line"/>
          <p:cNvSpPr/>
          <p:nvPr/>
        </p:nvSpPr>
        <p:spPr>
          <a:xfrm flipH="1" flipV="1">
            <a:off x="9669532" y="4325155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73" name="Circle"/>
          <p:cNvSpPr/>
          <p:nvPr/>
        </p:nvSpPr>
        <p:spPr>
          <a:xfrm>
            <a:off x="9496972" y="5947926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74" name="Line"/>
          <p:cNvSpPr/>
          <p:nvPr/>
        </p:nvSpPr>
        <p:spPr>
          <a:xfrm flipV="1">
            <a:off x="10440595" y="5990330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75" name="Line"/>
          <p:cNvSpPr/>
          <p:nvPr/>
        </p:nvSpPr>
        <p:spPr>
          <a:xfrm flipH="1">
            <a:off x="9665657" y="640449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76" name="Line"/>
          <p:cNvSpPr/>
          <p:nvPr/>
        </p:nvSpPr>
        <p:spPr>
          <a:xfrm flipH="1" flipV="1">
            <a:off x="9699370" y="6348597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77" name="Circle"/>
          <p:cNvSpPr/>
          <p:nvPr/>
        </p:nvSpPr>
        <p:spPr>
          <a:xfrm>
            <a:off x="9484426" y="7914552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78" name="Line"/>
          <p:cNvSpPr/>
          <p:nvPr/>
        </p:nvSpPr>
        <p:spPr>
          <a:xfrm flipV="1">
            <a:off x="10428049" y="7956956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79" name="Line"/>
          <p:cNvSpPr/>
          <p:nvPr/>
        </p:nvSpPr>
        <p:spPr>
          <a:xfrm flipH="1">
            <a:off x="9653111" y="837111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80" name="Line"/>
          <p:cNvSpPr/>
          <p:nvPr/>
        </p:nvSpPr>
        <p:spPr>
          <a:xfrm flipH="1" flipV="1">
            <a:off x="9686824" y="831522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81" name="Circle"/>
          <p:cNvSpPr/>
          <p:nvPr/>
        </p:nvSpPr>
        <p:spPr>
          <a:xfrm>
            <a:off x="9484426" y="9893432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82" name="Line"/>
          <p:cNvSpPr/>
          <p:nvPr/>
        </p:nvSpPr>
        <p:spPr>
          <a:xfrm flipV="1">
            <a:off x="10428049" y="9935836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83" name="Line"/>
          <p:cNvSpPr/>
          <p:nvPr/>
        </p:nvSpPr>
        <p:spPr>
          <a:xfrm flipH="1">
            <a:off x="9653111" y="1034999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84" name="Line"/>
          <p:cNvSpPr/>
          <p:nvPr/>
        </p:nvSpPr>
        <p:spPr>
          <a:xfrm flipH="1" flipV="1">
            <a:off x="9686824" y="10294103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85" name="Tuba"/>
          <p:cNvSpPr/>
          <p:nvPr/>
        </p:nvSpPr>
        <p:spPr>
          <a:xfrm>
            <a:off x="11285456" y="2927768"/>
            <a:ext cx="1852464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Tuba</a:t>
            </a:r>
          </a:p>
        </p:txBody>
      </p:sp>
      <p:sp>
        <p:nvSpPr>
          <p:cNvPr id="1786" name="Flexatone"/>
          <p:cNvSpPr/>
          <p:nvPr/>
        </p:nvSpPr>
        <p:spPr>
          <a:xfrm>
            <a:off x="11279298" y="4883874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3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Flexatone</a:t>
            </a:r>
          </a:p>
        </p:txBody>
      </p:sp>
      <p:sp>
        <p:nvSpPr>
          <p:cNvPr id="1787" name="Piccolo"/>
          <p:cNvSpPr/>
          <p:nvPr/>
        </p:nvSpPr>
        <p:spPr>
          <a:xfrm>
            <a:off x="11262690" y="6839979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Piccolo</a:t>
            </a:r>
          </a:p>
        </p:txBody>
      </p:sp>
      <p:sp>
        <p:nvSpPr>
          <p:cNvPr id="1788" name="Accordion"/>
          <p:cNvSpPr/>
          <p:nvPr/>
        </p:nvSpPr>
        <p:spPr>
          <a:xfrm>
            <a:off x="11279298" y="8808707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Accordion</a:t>
            </a:r>
          </a:p>
        </p:txBody>
      </p:sp>
      <p:sp>
        <p:nvSpPr>
          <p:cNvPr id="1789" name="Circle"/>
          <p:cNvSpPr/>
          <p:nvPr/>
        </p:nvSpPr>
        <p:spPr>
          <a:xfrm>
            <a:off x="11258890" y="4866607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90" name="Line"/>
          <p:cNvSpPr/>
          <p:nvPr/>
        </p:nvSpPr>
        <p:spPr>
          <a:xfrm flipV="1">
            <a:off x="12202513" y="4909011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91" name="Line"/>
          <p:cNvSpPr/>
          <p:nvPr/>
        </p:nvSpPr>
        <p:spPr>
          <a:xfrm flipH="1">
            <a:off x="11427575" y="5323174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92" name="Line"/>
          <p:cNvSpPr/>
          <p:nvPr/>
        </p:nvSpPr>
        <p:spPr>
          <a:xfrm flipH="1" flipV="1">
            <a:off x="11461288" y="5267278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93" name="Circle"/>
          <p:cNvSpPr/>
          <p:nvPr/>
        </p:nvSpPr>
        <p:spPr>
          <a:xfrm>
            <a:off x="11276334" y="2929942"/>
            <a:ext cx="1852464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94" name="Line"/>
          <p:cNvSpPr/>
          <p:nvPr/>
        </p:nvSpPr>
        <p:spPr>
          <a:xfrm flipV="1">
            <a:off x="12219957" y="2972346"/>
            <a:ext cx="1" cy="177026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95" name="Line"/>
          <p:cNvSpPr/>
          <p:nvPr/>
        </p:nvSpPr>
        <p:spPr>
          <a:xfrm flipH="1">
            <a:off x="11445020" y="3386509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96" name="Line"/>
          <p:cNvSpPr/>
          <p:nvPr/>
        </p:nvSpPr>
        <p:spPr>
          <a:xfrm flipH="1" flipV="1">
            <a:off x="11478732" y="3330613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97" name="Circle"/>
          <p:cNvSpPr/>
          <p:nvPr/>
        </p:nvSpPr>
        <p:spPr>
          <a:xfrm>
            <a:off x="11258890" y="6856583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98" name="Line"/>
          <p:cNvSpPr/>
          <p:nvPr/>
        </p:nvSpPr>
        <p:spPr>
          <a:xfrm flipV="1">
            <a:off x="12202513" y="6898987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99" name="Line"/>
          <p:cNvSpPr/>
          <p:nvPr/>
        </p:nvSpPr>
        <p:spPr>
          <a:xfrm flipH="1">
            <a:off x="11427575" y="7313150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00" name="Line"/>
          <p:cNvSpPr/>
          <p:nvPr/>
        </p:nvSpPr>
        <p:spPr>
          <a:xfrm flipH="1" flipV="1">
            <a:off x="11461288" y="7257254"/>
            <a:ext cx="1482450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01" name="Circle"/>
          <p:cNvSpPr/>
          <p:nvPr/>
        </p:nvSpPr>
        <p:spPr>
          <a:xfrm>
            <a:off x="11258890" y="8808106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02" name="Line"/>
          <p:cNvSpPr/>
          <p:nvPr/>
        </p:nvSpPr>
        <p:spPr>
          <a:xfrm flipV="1">
            <a:off x="12202513" y="8850510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03" name="Line"/>
          <p:cNvSpPr/>
          <p:nvPr/>
        </p:nvSpPr>
        <p:spPr>
          <a:xfrm flipH="1">
            <a:off x="11427575" y="9264673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04" name="Line"/>
          <p:cNvSpPr/>
          <p:nvPr/>
        </p:nvSpPr>
        <p:spPr>
          <a:xfrm flipH="1" flipV="1">
            <a:off x="11461288" y="9208777"/>
            <a:ext cx="1482450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05" name="Viola"/>
          <p:cNvSpPr/>
          <p:nvPr/>
        </p:nvSpPr>
        <p:spPr>
          <a:xfrm>
            <a:off x="13030514" y="1960715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Viola</a:t>
            </a:r>
          </a:p>
        </p:txBody>
      </p:sp>
      <p:sp>
        <p:nvSpPr>
          <p:cNvPr id="1806" name="Harp"/>
          <p:cNvSpPr/>
          <p:nvPr/>
        </p:nvSpPr>
        <p:spPr>
          <a:xfrm>
            <a:off x="13022767" y="3946361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3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Harp</a:t>
            </a:r>
          </a:p>
        </p:txBody>
      </p:sp>
      <p:sp>
        <p:nvSpPr>
          <p:cNvPr id="1807" name="Bassoon"/>
          <p:cNvSpPr/>
          <p:nvPr/>
        </p:nvSpPr>
        <p:spPr>
          <a:xfrm>
            <a:off x="13020806" y="5926732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Bassoon</a:t>
            </a:r>
          </a:p>
        </p:txBody>
      </p:sp>
      <p:sp>
        <p:nvSpPr>
          <p:cNvPr id="1808" name="Guiro"/>
          <p:cNvSpPr/>
          <p:nvPr/>
        </p:nvSpPr>
        <p:spPr>
          <a:xfrm>
            <a:off x="13010869" y="7908356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Guiro</a:t>
            </a:r>
          </a:p>
        </p:txBody>
      </p:sp>
      <p:sp>
        <p:nvSpPr>
          <p:cNvPr id="1809" name="Sitar"/>
          <p:cNvSpPr/>
          <p:nvPr/>
        </p:nvSpPr>
        <p:spPr>
          <a:xfrm>
            <a:off x="13007480" y="9899897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Sitar</a:t>
            </a:r>
          </a:p>
        </p:txBody>
      </p:sp>
      <p:sp>
        <p:nvSpPr>
          <p:cNvPr id="1810" name="Circle"/>
          <p:cNvSpPr/>
          <p:nvPr/>
        </p:nvSpPr>
        <p:spPr>
          <a:xfrm>
            <a:off x="13010869" y="7908356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11" name="Line"/>
          <p:cNvSpPr/>
          <p:nvPr/>
        </p:nvSpPr>
        <p:spPr>
          <a:xfrm flipV="1">
            <a:off x="13954492" y="7950760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12" name="Line"/>
          <p:cNvSpPr/>
          <p:nvPr/>
        </p:nvSpPr>
        <p:spPr>
          <a:xfrm flipH="1">
            <a:off x="13179554" y="836492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13" name="Line"/>
          <p:cNvSpPr/>
          <p:nvPr/>
        </p:nvSpPr>
        <p:spPr>
          <a:xfrm flipH="1" flipV="1">
            <a:off x="13213267" y="8309027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14" name="Circle"/>
          <p:cNvSpPr/>
          <p:nvPr/>
        </p:nvSpPr>
        <p:spPr>
          <a:xfrm>
            <a:off x="13010869" y="9854770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15" name="Line"/>
          <p:cNvSpPr/>
          <p:nvPr/>
        </p:nvSpPr>
        <p:spPr>
          <a:xfrm flipV="1">
            <a:off x="13954492" y="9897174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16" name="Line"/>
          <p:cNvSpPr/>
          <p:nvPr/>
        </p:nvSpPr>
        <p:spPr>
          <a:xfrm flipH="1">
            <a:off x="13179554" y="10311337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17" name="Line"/>
          <p:cNvSpPr/>
          <p:nvPr/>
        </p:nvSpPr>
        <p:spPr>
          <a:xfrm flipH="1" flipV="1">
            <a:off x="13213267" y="10255441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18" name="Circle"/>
          <p:cNvSpPr/>
          <p:nvPr/>
        </p:nvSpPr>
        <p:spPr>
          <a:xfrm>
            <a:off x="13027496" y="5936747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19" name="Line"/>
          <p:cNvSpPr/>
          <p:nvPr/>
        </p:nvSpPr>
        <p:spPr>
          <a:xfrm flipV="1">
            <a:off x="13971119" y="5979150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20" name="Line"/>
          <p:cNvSpPr/>
          <p:nvPr/>
        </p:nvSpPr>
        <p:spPr>
          <a:xfrm flipH="1">
            <a:off x="13196181" y="6393313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21" name="Line"/>
          <p:cNvSpPr/>
          <p:nvPr/>
        </p:nvSpPr>
        <p:spPr>
          <a:xfrm flipH="1" flipV="1">
            <a:off x="13229894" y="6337417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22" name="Circle"/>
          <p:cNvSpPr/>
          <p:nvPr/>
        </p:nvSpPr>
        <p:spPr>
          <a:xfrm>
            <a:off x="13010869" y="3937991"/>
            <a:ext cx="1852463" cy="1852464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23" name="Line"/>
          <p:cNvSpPr/>
          <p:nvPr/>
        </p:nvSpPr>
        <p:spPr>
          <a:xfrm flipV="1">
            <a:off x="13954492" y="3980395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24" name="Line"/>
          <p:cNvSpPr/>
          <p:nvPr/>
        </p:nvSpPr>
        <p:spPr>
          <a:xfrm flipH="1">
            <a:off x="13179554" y="4394558"/>
            <a:ext cx="1499076" cy="9489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25" name="Line"/>
          <p:cNvSpPr/>
          <p:nvPr/>
        </p:nvSpPr>
        <p:spPr>
          <a:xfrm flipH="1" flipV="1">
            <a:off x="13213267" y="4338662"/>
            <a:ext cx="1482451" cy="10099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26" name="Circle"/>
          <p:cNvSpPr/>
          <p:nvPr/>
        </p:nvSpPr>
        <p:spPr>
          <a:xfrm>
            <a:off x="13010869" y="1964089"/>
            <a:ext cx="1852463" cy="1852463"/>
          </a:xfrm>
          <a:prstGeom prst="ellipse">
            <a:avLst/>
          </a:prstGeom>
          <a:solidFill>
            <a:schemeClr val="accent3"/>
          </a:solidFill>
          <a:ln w="381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27" name="Line"/>
          <p:cNvSpPr/>
          <p:nvPr/>
        </p:nvSpPr>
        <p:spPr>
          <a:xfrm flipV="1">
            <a:off x="13954492" y="2006493"/>
            <a:ext cx="1" cy="177026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28" name="Line"/>
          <p:cNvSpPr/>
          <p:nvPr/>
        </p:nvSpPr>
        <p:spPr>
          <a:xfrm flipH="1">
            <a:off x="13179554" y="2420656"/>
            <a:ext cx="1499076" cy="94898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29" name="Line"/>
          <p:cNvSpPr/>
          <p:nvPr/>
        </p:nvSpPr>
        <p:spPr>
          <a:xfrm flipH="1" flipV="1">
            <a:off x="13213267" y="2364760"/>
            <a:ext cx="1482451" cy="10099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30" name="Oboe">
            <a:hlinkClick r:id="rId3" action="ppaction://hlinksldjump"/>
          </p:cNvPr>
          <p:cNvSpPr/>
          <p:nvPr/>
        </p:nvSpPr>
        <p:spPr>
          <a:xfrm>
            <a:off x="14831483" y="2992710"/>
            <a:ext cx="1852464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Oboe</a:t>
            </a:r>
          </a:p>
        </p:txBody>
      </p:sp>
      <p:sp>
        <p:nvSpPr>
          <p:cNvPr id="1831" name="Key">
            <a:hlinkClick r:id="rId4" action="ppaction://hlinksldjump"/>
          </p:cNvPr>
          <p:cNvSpPr/>
          <p:nvPr/>
        </p:nvSpPr>
        <p:spPr>
          <a:xfrm>
            <a:off x="14826755" y="4918141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Key</a:t>
            </a:r>
          </a:p>
        </p:txBody>
      </p:sp>
      <p:sp>
        <p:nvSpPr>
          <p:cNvPr id="1832" name="Tray">
            <a:hlinkClick r:id="rId3" action="ppaction://hlinksldjump"/>
          </p:cNvPr>
          <p:cNvSpPr/>
          <p:nvPr/>
        </p:nvSpPr>
        <p:spPr>
          <a:xfrm>
            <a:off x="14833260" y="6899355"/>
            <a:ext cx="1852463" cy="1852463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Tray</a:t>
            </a:r>
          </a:p>
        </p:txBody>
      </p:sp>
      <p:sp>
        <p:nvSpPr>
          <p:cNvPr id="1833" name="Flute">
            <a:hlinkClick r:id="rId3" action="ppaction://hlinksldjump"/>
          </p:cNvPr>
          <p:cNvSpPr/>
          <p:nvPr/>
        </p:nvSpPr>
        <p:spPr>
          <a:xfrm>
            <a:off x="14826755" y="8877637"/>
            <a:ext cx="1852463" cy="1852464"/>
          </a:xfrm>
          <a:prstGeom prst="ellipse">
            <a:avLst/>
          </a:prstGeom>
          <a:gradFill>
            <a:gsLst>
              <a:gs pos="0">
                <a:srgbClr val="434343"/>
              </a:gs>
              <a:gs pos="100000">
                <a:srgbClr val="000000"/>
              </a:gs>
            </a:gsLst>
            <a:lin ang="15600000"/>
          </a:gradFill>
          <a:ln w="38100">
            <a:solidFill>
              <a:schemeClr val="accent4">
                <a:hueOff val="475731"/>
                <a:satOff val="-4338"/>
                <a:lumOff val="10182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2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Flute</a:t>
            </a:r>
          </a:p>
        </p:txBody>
      </p:sp>
      <p:sp>
        <p:nvSpPr>
          <p:cNvPr id="1834" name="Shape"/>
          <p:cNvSpPr/>
          <p:nvPr/>
        </p:nvSpPr>
        <p:spPr>
          <a:xfrm>
            <a:off x="16766247" y="3235062"/>
            <a:ext cx="6776952" cy="71903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" y="14022"/>
                </a:moveTo>
                <a:lnTo>
                  <a:pt x="208" y="21511"/>
                </a:lnTo>
                <a:lnTo>
                  <a:pt x="163" y="21600"/>
                </a:lnTo>
                <a:lnTo>
                  <a:pt x="21600" y="11011"/>
                </a:lnTo>
                <a:lnTo>
                  <a:pt x="304" y="180"/>
                </a:lnTo>
                <a:lnTo>
                  <a:pt x="0" y="0"/>
                </a:lnTo>
                <a:lnTo>
                  <a:pt x="112" y="14022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7633"/>
                </a:schemeClr>
              </a:gs>
              <a:gs pos="100000">
                <a:srgbClr val="000000">
                  <a:alpha val="57633"/>
                </a:srgbClr>
              </a:gs>
            </a:gsLst>
            <a:lin ang="15600000"/>
          </a:gradFill>
          <a:ln w="38100">
            <a:solidFill>
              <a:schemeClr val="accent5">
                <a:alpha val="5763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35" name="Any item that is NOT part…"/>
          <p:cNvSpPr txBox="1"/>
          <p:nvPr/>
        </p:nvSpPr>
        <p:spPr>
          <a:xfrm>
            <a:off x="1304016" y="11549526"/>
            <a:ext cx="6316676" cy="1871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300">
                <a:latin typeface="DIN Condensed Bold"/>
                <a:ea typeface="DIN Condensed Bold"/>
                <a:cs typeface="DIN Condensed Bold"/>
                <a:sym typeface="DIN Condensed Bold"/>
              </a:defRPr>
            </a:pPr>
            <a:r>
              <a:rPr dirty="0"/>
              <a:t>Any item that is </a:t>
            </a:r>
            <a:r>
              <a:rPr dirty="0">
                <a:solidFill>
                  <a:schemeClr val="accent5"/>
                </a:solidFill>
              </a:rPr>
              <a:t>NOT</a:t>
            </a:r>
            <a:r>
              <a:rPr dirty="0"/>
              <a:t> part </a:t>
            </a:r>
          </a:p>
          <a:p>
            <a:pPr>
              <a:defRPr sz="6300">
                <a:latin typeface="DIN Condensed Bold"/>
                <a:ea typeface="DIN Condensed Bold"/>
                <a:cs typeface="DIN Condensed Bold"/>
                <a:sym typeface="DIN Condensed Bold"/>
              </a:defRPr>
            </a:pPr>
            <a:r>
              <a:rPr dirty="0"/>
              <a:t>of a Ukulele is a </a:t>
            </a:r>
            <a:r>
              <a:rPr dirty="0">
                <a:solidFill>
                  <a:schemeClr val="accent5"/>
                </a:solidFill>
              </a:rPr>
              <a:t>LIE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5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1"/>
                                      </p:to>
                                    </p:set>
                                    <p:animEffect filter="image" prLst="opacity: 0.51; ">
                                      <p:cBhvr>
                                        <p:cTn id="7" dur="indefinite" fill="hold"/>
                                        <p:tgtEl>
                                          <p:spTgt spid="1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8" grpId="1" animBg="1" advAuto="0"/>
      <p:bldP spid="1834" grpId="2" animBg="1" advAuto="0"/>
    </p:bldLst>
  </p:timing>
</p:sld>
</file>

<file path=ppt/theme/theme1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</Words>
  <Application>Microsoft Office PowerPoint</Application>
  <PresentationFormat>Custom</PresentationFormat>
  <Paragraphs>238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DIN Condensed Bold</vt:lpstr>
      <vt:lpstr>Helvetica Neue</vt:lpstr>
      <vt:lpstr>Helvetica Neue Medium</vt:lpstr>
      <vt:lpstr>20_BasicBlack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Gareth</cp:lastModifiedBy>
  <cp:revision>1</cp:revision>
  <dcterms:modified xsi:type="dcterms:W3CDTF">2023-03-22T20:27:58Z</dcterms:modified>
</cp:coreProperties>
</file>