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2F4ED-1330-475D-BAA7-7C0849319943}" v="41" dt="2021-03-15T20:09:18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0608-3C0D-43E1-A79F-7E97D393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3582D-54B2-49D9-A86C-20B762F92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4604C-E41D-4FE4-BE07-60031247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2873C-0F72-4383-8AC3-0543BFD0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3EA60-9D86-4789-9B5B-8D7C6F70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8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BDDC4-853D-4030-9616-C6B47893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342E5-3384-41BA-8066-47B5D6623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0A887-627A-4227-A21B-E826C984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E253E-5BA9-47CB-BA48-E9285D83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5278C-DDFA-41ED-8D13-F64FF92A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5FD64-C06D-4504-B6F1-87ADBCD05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ED9B2-F094-4391-A85E-41893F590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090A-E541-4F69-B4B6-24C207CA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BF5D7-DB61-4B2B-B511-12E718FD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E4B07-4997-4053-B5C9-2022E62E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9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9F0E-27CA-4E5A-AF6E-A94A40D5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FFD8B-28FC-406B-ABF2-2B64D810B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97E69-819A-4E61-9C0F-FDA2E877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F725B-05C1-4957-AB4C-0EDEEADF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F8783-9A43-49B0-AAF4-60FA3A8A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73CE-4416-4E9B-9875-253A2363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C646B-1919-4042-87B4-949651D0D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F33F8-F4A8-4AAA-A868-91091CE9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8F9A5-2332-498F-9AC3-BEE0F10C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9E980-360D-4ABE-8868-4694B38D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4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9238-0EB2-4FEC-AA62-38605507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D58DD-59E9-42D8-958C-FDCAD079C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3A11D-B2DF-48C0-9800-FB103D046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882AE-D1EB-4DCB-9CE5-3DA27495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3DF45-760E-4D3F-9369-AFD26D9F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5EFBC-B570-4F3C-A78C-5E073381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657E-D260-411F-B034-55DC8EB5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1EA24-1AFB-47BE-B933-BD9E9D45F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6F470-E598-412F-98AB-0869F4A21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3E1C0-815B-4484-A792-3F67FE3C7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5DF42-1CE6-499F-94E1-648E845FB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73FFA-B40F-4E7A-A5D8-69CC84CB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7EDDB-5C26-4E4C-A1DC-1251ED81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77BA1-40D3-4DAC-8F9F-0BA9E52B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6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89A6-530F-49F0-ACD6-C41A3D1E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4FA21-9994-4708-9273-B274C6F0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FC210-1520-45A0-9B25-31B9B9A9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1792C-577C-460C-8DA1-ADADF67E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0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A2E00-96A8-4FDB-99E5-A98C3B1C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3C7CF-FE11-4928-B490-43F5DC4E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A694A-8E05-4828-A223-896A007E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0ABA-7BC1-4CB0-906B-023FA7D0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9B9EE-6F59-4B35-9A4F-BD38F54FF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0520D-8ADA-4C40-94B7-5FB7A361F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89EC8-1717-487C-B66B-37B15269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CF983-5F2B-4225-BC1F-F058B8ED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2CD6D-9385-487C-A289-2A058895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7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18A8-D147-49E1-9B51-BFC67BA3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94C4C-3DBF-443A-B7F8-41F09E2F3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B0434-0578-43A3-B2B6-0CB219BE4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E03E6-E637-44C9-8BC8-2DBF97DC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0EEBF-0579-40C0-831C-15EC51D6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CE372-2791-487B-957E-9936C6F7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1C1E9-E601-4DEF-B296-E532B5DE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A9615-A9BE-4162-AE2F-4C639C7A7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E6585-4571-4D76-9E62-A61FE6000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3DF2-842B-4413-9808-EB2672DBA9F4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F70E2-2AFF-44F2-A4BE-BC6C6F151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D59D4-465E-4AA3-8A5A-378A55E0A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6420-5B0E-4ECF-A1AC-E22189EC8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1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person, wearing, red&#10;&#10;Description automatically generated">
            <a:extLst>
              <a:ext uri="{FF2B5EF4-FFF2-40B4-BE49-F238E27FC236}">
                <a16:creationId xmlns:a16="http://schemas.microsoft.com/office/drawing/2014/main" id="{4FA1098B-3A8B-4649-8D30-E09B5A23F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r="-1" b="4049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A3ADF0-BAB4-4055-AD44-D5122D876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Mozart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1F794-0AA1-4C8B-A60B-BF53DA07A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97657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A09EB-8E74-4A1F-AB02-02D303A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121" y="1932478"/>
            <a:ext cx="6935759" cy="3134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1769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7CEFB9-5672-4FC6-981B-C8DA3FE0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61060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8" y="5286237"/>
            <a:ext cx="1218895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5579-0FD4-4820-84A7-6370784E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Mozart tours Italy with his Father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ainting of a person&#10;&#10;Description automatically generated with low confidence">
            <a:extLst>
              <a:ext uri="{FF2B5EF4-FFF2-40B4-BE49-F238E27FC236}">
                <a16:creationId xmlns:a16="http://schemas.microsoft.com/office/drawing/2014/main" id="{DD266678-C1EE-4229-9E29-4B37FF596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07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6690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A09EB-8E74-4A1F-AB02-02D303A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1773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9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A185CEFA-F4EE-4E85-8791-A5CEA3E40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831F5-BCE5-4D65-85FF-C627E34C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Mozart works at Court Musician at 17 Years of 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7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A09EB-8E74-4A1F-AB02-02D303A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1781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peaking into a microphone&#10;&#10;Description automatically generated with low confidence">
            <a:extLst>
              <a:ext uri="{FF2B5EF4-FFF2-40B4-BE49-F238E27FC236}">
                <a16:creationId xmlns:a16="http://schemas.microsoft.com/office/drawing/2014/main" id="{48EE14B7-AB8B-4580-9A4B-C2FC461A8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b="23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3D914-E881-4C2F-8226-ECF2914B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Mozart plays for Emperor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9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A09EB-8E74-4A1F-AB02-02D303A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1786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5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C1AE-4C9A-4377-97D1-E76EF2B9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Mozart write Horn Concerto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person holding a gun&#10;&#10;Description automatically generated with medium confidence">
            <a:extLst>
              <a:ext uri="{FF2B5EF4-FFF2-40B4-BE49-F238E27FC236}">
                <a16:creationId xmlns:a16="http://schemas.microsoft.com/office/drawing/2014/main" id="{FF2C164F-248B-498D-914F-09765BC9B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929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4795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A09EB-8E74-4A1F-AB02-02D303A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1791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6036-056A-4980-AC9C-9A0A909E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Mozart dies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FEDD78B3-7209-4001-9607-276C1E33B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r="1593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147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A09EB-8E74-4A1F-AB02-02D303A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79" y="2473502"/>
            <a:ext cx="5505441" cy="14113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1756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A8332D-EA74-40A2-8709-00EDB2379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240" y="3429000"/>
            <a:ext cx="0" cy="316487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8801C-1E89-48FF-B14F-D76A2EA14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4797" y="816429"/>
            <a:ext cx="8239647" cy="5225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88284F-ED00-40CA-B57D-89C49E8E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00357" y="272979"/>
            <a:ext cx="0" cy="290621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43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AC83-688B-4FE2-86D0-BDB4CFB5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Mozart Born</a:t>
            </a:r>
          </a:p>
        </p:txBody>
      </p:sp>
      <p:pic>
        <p:nvPicPr>
          <p:cNvPr id="5" name="Picture 4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6C7B1D38-51F6-4E29-99BA-CC4E56348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196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14711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A09EB-8E74-4A1F-AB02-02D303A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899" y="2932862"/>
            <a:ext cx="5505441" cy="9922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9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1760</a:t>
            </a: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FEA8332D-EA74-40A2-8709-00EDB2379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240" y="3429000"/>
            <a:ext cx="0" cy="316487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9358801C-1E89-48FF-B14F-D76A2EA14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4797" y="816429"/>
            <a:ext cx="8239647" cy="5225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AB88284F-ED00-40CA-B57D-89C49E8E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00357" y="272979"/>
            <a:ext cx="0" cy="290621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34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D7649F-18A2-4ED9-9D8F-E13A67B38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2841722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EF3ACB-4F96-4D31-AE25-9FADD43B46F1}"/>
              </a:ext>
            </a:extLst>
          </p:cNvPr>
          <p:cNvSpPr txBox="1"/>
          <p:nvPr/>
        </p:nvSpPr>
        <p:spPr>
          <a:xfrm>
            <a:off x="212822" y="123825"/>
            <a:ext cx="2762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Playing on his Father’s knee at 4 Years of age</a:t>
            </a:r>
          </a:p>
        </p:txBody>
      </p:sp>
    </p:spTree>
    <p:extLst>
      <p:ext uri="{BB962C8B-B14F-4D97-AF65-F5344CB8AC3E}">
        <p14:creationId xmlns:p14="http://schemas.microsoft.com/office/powerpoint/2010/main" val="30274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A09EB-8E74-4A1F-AB02-02D303A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39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inting of a group of people in a church&#10;&#10;Description automatically generated with low confidence">
            <a:extLst>
              <a:ext uri="{FF2B5EF4-FFF2-40B4-BE49-F238E27FC236}">
                <a16:creationId xmlns:a16="http://schemas.microsoft.com/office/drawing/2014/main" id="{0F0678FD-15B6-4F5F-9ABB-642B58038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" r="1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DA1F0-2763-4E50-BEFE-A3BB3FBF4E20}"/>
              </a:ext>
            </a:extLst>
          </p:cNvPr>
          <p:cNvSpPr txBox="1"/>
          <p:nvPr/>
        </p:nvSpPr>
        <p:spPr>
          <a:xfrm>
            <a:off x="457200" y="457200"/>
            <a:ext cx="361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Mozart plays for Royalty at 6 Years of age</a:t>
            </a:r>
          </a:p>
        </p:txBody>
      </p:sp>
    </p:spTree>
    <p:extLst>
      <p:ext uri="{BB962C8B-B14F-4D97-AF65-F5344CB8AC3E}">
        <p14:creationId xmlns:p14="http://schemas.microsoft.com/office/powerpoint/2010/main" val="229179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A09EB-8E74-4A1F-AB02-02D303A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121" y="1932478"/>
            <a:ext cx="6935759" cy="3134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1764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7CEFB9-5672-4FC6-981B-C8DA3FE0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61060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8" y="5286237"/>
            <a:ext cx="1218895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2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0355B-6DFB-498F-BBA0-0E7EDF28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Mozart write first Symphony at 8 Years of Age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B4DA625-378C-4E64-955A-991810BEA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67</Words>
  <Application>Microsoft Office PowerPoint</Application>
  <PresentationFormat>Widescreen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Mozart</vt:lpstr>
      <vt:lpstr>1756</vt:lpstr>
      <vt:lpstr>Mozart Born</vt:lpstr>
      <vt:lpstr>1760</vt:lpstr>
      <vt:lpstr>PowerPoint Presentation</vt:lpstr>
      <vt:lpstr>1762</vt:lpstr>
      <vt:lpstr>PowerPoint Presentation</vt:lpstr>
      <vt:lpstr>1764</vt:lpstr>
      <vt:lpstr>Mozart write first Symphony at 8 Years of Age</vt:lpstr>
      <vt:lpstr>1769</vt:lpstr>
      <vt:lpstr>Mozart tours Italy with his Father</vt:lpstr>
      <vt:lpstr>1773</vt:lpstr>
      <vt:lpstr>Mozart works at Court Musician at 17 Years of age</vt:lpstr>
      <vt:lpstr>1781</vt:lpstr>
      <vt:lpstr>Mozart plays for Emperor</vt:lpstr>
      <vt:lpstr>1786</vt:lpstr>
      <vt:lpstr>Mozart write Horn Concerto</vt:lpstr>
      <vt:lpstr>1791</vt:lpstr>
      <vt:lpstr>Mozart 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Mozart</dc:title>
  <dc:creator>Gareth Withers</dc:creator>
  <cp:lastModifiedBy>Gareth Withers</cp:lastModifiedBy>
  <cp:revision>2</cp:revision>
  <dcterms:created xsi:type="dcterms:W3CDTF">2021-03-15T19:44:10Z</dcterms:created>
  <dcterms:modified xsi:type="dcterms:W3CDTF">2021-03-15T20:14:15Z</dcterms:modified>
</cp:coreProperties>
</file>