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61" r:id="rId7"/>
    <p:sldId id="258" r:id="rId8"/>
    <p:sldId id="259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D14DE-896E-047A-4159-BE5A59B9C4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000EB3-4381-FC02-1F73-0133331CD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50D8C3-C4DE-3DF1-C96E-36084C424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59056-E5A0-4F5F-A11A-AFFD3D9C591B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95F4F1-0F19-FDEC-C594-A013D66DA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0A57B-AF94-3339-CEB1-0A7B7B2AE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7C0D-7D22-4BC7-924B-07D29DE942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5998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E685D-4C02-437B-6D48-73AC77850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D9A405-530A-7F8B-CFCA-EDE0EE920F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7CB2D-D884-F160-2030-7A47CDDD9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59056-E5A0-4F5F-A11A-AFFD3D9C591B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2D438B-F4E0-4247-6EE1-DBF680B20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F58FF8-FD8A-A9EE-2099-CB59D1CE6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7C0D-7D22-4BC7-924B-07D29DE942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0204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9FA563-3973-8AE7-8E2A-8E5956F844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4DB39B-D363-2F3A-49EB-78161D3B12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1FE06-B29C-E0D6-B3AC-648EE7FB8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59056-E5A0-4F5F-A11A-AFFD3D9C591B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4A8E19-A77F-7655-B5C4-FDE7E7CA6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EB004A-9F57-7146-0EEA-D25F6F940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7C0D-7D22-4BC7-924B-07D29DE942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9533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2A79B-D344-29C4-54A1-B91E529AB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5EF59F-796A-F1E4-2CAE-A4CC1062C9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6D5B35-9A87-4B01-7279-4632DB331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59056-E5A0-4F5F-A11A-AFFD3D9C591B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68D52-6733-A4F1-5E58-C72BAFF03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C5E6BA-7AFD-57DD-00EF-9DD2F5576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7C0D-7D22-4BC7-924B-07D29DE942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523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12BE2-D91E-59EF-9720-5599A0CF3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7C4336-0CF9-FDFA-AF26-E12067CDDC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C3DF5F-0F6B-67AF-9DB9-C689560B0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59056-E5A0-4F5F-A11A-AFFD3D9C591B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171D80-2E4E-555D-7891-A737E0573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A6E69E-FDE2-4A2A-5EE3-1E55A72C7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7C0D-7D22-4BC7-924B-07D29DE942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2902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D20FF-3103-D84C-79F2-00815470A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61EF8-A67B-CA82-1452-67941A0A10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A820F1-9EA6-44C2-0CFD-883E15774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64F245-DB01-B1B3-6CAF-2D63DDEB4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59056-E5A0-4F5F-A11A-AFFD3D9C591B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7C41B1-26BE-CE6E-B26D-5DE2EA8F5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79A79B-4E6A-99E5-B68A-B442DC69D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7C0D-7D22-4BC7-924B-07D29DE942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0089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E5236-70EC-9C9F-7977-0A0E62E70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DBF82-FB65-0B59-B6D8-C3180F3F6A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7C1F04-6B75-80E8-F90C-B603F3EF27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C1624A-44CB-BC6D-2D73-D9897E037C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C9433F-7891-EADC-4033-AF657B1F1F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E800F1-3EA9-4BE9-453F-D3D09602D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59056-E5A0-4F5F-A11A-AFFD3D9C591B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3C3B86-61A9-46E8-7604-B5D6E6F76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6E8A88-E26E-184B-D215-589AB9E3E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7C0D-7D22-4BC7-924B-07D29DE942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7911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6E712-6667-28E4-9D55-54D7436C0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A16972-1677-F0AB-ED16-B6AD995E4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59056-E5A0-4F5F-A11A-AFFD3D9C591B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D1D5A8-195B-4F96-079E-E0135D6A2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3B371A-E017-5061-3B80-EA216842D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7C0D-7D22-4BC7-924B-07D29DE942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187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6FE030-B663-7E49-3440-ACF821848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59056-E5A0-4F5F-A11A-AFFD3D9C591B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3ACD25-387D-9135-B0F3-0598F7C7A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186EEF-7C42-7530-3138-2907171B1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7C0D-7D22-4BC7-924B-07D29DE942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3448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1AC13-76DB-0371-F293-9D3EF7991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86700-32FB-5819-1613-20F28D19B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B74821-70FE-982C-8102-3ECA996E2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783D3E-353B-89BF-444C-D5044723B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59056-E5A0-4F5F-A11A-AFFD3D9C591B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0C5666-2C83-F261-3966-8231F53FF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0D2444-1114-FF36-5514-762D1712C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7C0D-7D22-4BC7-924B-07D29DE942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63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5D408-3F9D-11BD-D234-7450E2F80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D3F3D6-79CD-D71A-0731-7EF93A5497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E6CF8C-3E66-AFCA-F692-58C4C8747F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1ABE43-0A42-4302-9A47-C22816AB9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59056-E5A0-4F5F-A11A-AFFD3D9C591B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EBE069-16AD-28E6-9BEA-28AF36EF9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F17F52-2206-E59B-5DA6-68CDD88E0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7C0D-7D22-4BC7-924B-07D29DE942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496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D2FCC3-D6F4-9FF6-9964-97E236565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536F1E-764C-979D-399A-AB441E77B6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F2FC88-1D89-0791-1C0D-9D2EC4DAE7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59056-E5A0-4F5F-A11A-AFFD3D9C591B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875F1B-89F9-12BD-381A-B6DE28103F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866352-3D0A-6408-7556-4F31DAE20F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A7C0D-7D22-4BC7-924B-07D29DE942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529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90D00-7E5D-99D7-1616-D188660075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The School Song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62A463-BF60-7284-7AA5-554938023C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Matilda the Musical</a:t>
            </a:r>
          </a:p>
        </p:txBody>
      </p:sp>
    </p:spTree>
    <p:extLst>
      <p:ext uri="{BB962C8B-B14F-4D97-AF65-F5344CB8AC3E}">
        <p14:creationId xmlns:p14="http://schemas.microsoft.com/office/powerpoint/2010/main" val="669145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4BA64D-4412-45F5-C41F-5AD29EF35A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820" y="513184"/>
            <a:ext cx="10737980" cy="56637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So you think you're </a:t>
            </a:r>
            <a:r>
              <a:rPr lang="en-GB" sz="3600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</a:t>
            </a:r>
            <a:r>
              <a:rPr lang="en-GB" sz="360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ble </a:t>
            </a:r>
            <a:endParaRPr lang="en-GB" sz="3600" dirty="0">
              <a:solidFill>
                <a:srgbClr val="202124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To survive this mess by </a:t>
            </a:r>
            <a:r>
              <a:rPr lang="en-GB" sz="3600" dirty="0" smtClean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be</a:t>
            </a:r>
            <a:r>
              <a:rPr lang="en-GB" sz="360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ing </a:t>
            </a:r>
            <a:r>
              <a:rPr lang="en-GB" sz="3600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</a:t>
            </a:r>
            <a:r>
              <a:rPr lang="en-GB" sz="360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prince or a princess, you will soon </a:t>
            </a:r>
            <a:r>
              <a:rPr lang="en-GB" sz="360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see,</a:t>
            </a: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There's no escaping </a:t>
            </a:r>
            <a:r>
              <a:rPr lang="en-GB" sz="360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trage</a:t>
            </a:r>
            <a:r>
              <a:rPr lang="en-GB" sz="3600" dirty="0" smtClean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dy</a:t>
            </a:r>
            <a:r>
              <a:rPr lang="en-GB" sz="360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b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And </a:t>
            </a:r>
            <a:r>
              <a:rPr lang="en-GB" sz="3600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</a:t>
            </a:r>
            <a:r>
              <a:rPr lang="en-GB" sz="360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ven </a:t>
            </a: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If you put in heaps of </a:t>
            </a:r>
            <a:r>
              <a:rPr lang="en-GB" sz="3600" dirty="0" smtClean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eff</a:t>
            </a:r>
            <a:r>
              <a:rPr lang="en-GB" sz="360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ort</a:t>
            </a: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</a:t>
            </a:r>
            <a:b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You're just wasting </a:t>
            </a:r>
            <a:r>
              <a:rPr lang="en-GB" sz="360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energy,</a:t>
            </a: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360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'Cause</a:t>
            </a: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your life as you know it is </a:t>
            </a:r>
            <a:r>
              <a:rPr lang="en-GB" sz="3600" dirty="0" smtClean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ancient</a:t>
            </a:r>
            <a:r>
              <a:rPr lang="en-GB" sz="360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history.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198229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CEC36-4A83-3927-2BCD-BDE21305B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920" y="489808"/>
            <a:ext cx="11055220" cy="58783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</a:t>
            </a:r>
            <a:r>
              <a:rPr lang="en-GB" sz="4000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h</a:t>
            </a:r>
            <a: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ave suffered in this </a:t>
            </a:r>
            <a:r>
              <a:rPr lang="en-GB" sz="4000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j</a:t>
            </a:r>
            <a:r>
              <a:rPr lang="en-GB" sz="400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ail </a:t>
            </a:r>
            <a: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b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I've been trapped inside this </a:t>
            </a:r>
            <a:r>
              <a:rPr lang="en-GB" sz="4000" dirty="0" smtClean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ca</a:t>
            </a:r>
            <a:r>
              <a:rPr lang="en-GB" sz="400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ge </a:t>
            </a:r>
            <a: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for ages,</a:t>
            </a:r>
            <a:b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This living </a:t>
            </a:r>
            <a:r>
              <a:rPr lang="en-GB" sz="400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hell,</a:t>
            </a:r>
            <a: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But if I try I can </a:t>
            </a:r>
            <a:r>
              <a:rPr lang="en-GB" sz="400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remember</a:t>
            </a:r>
            <a: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</a:t>
            </a:r>
            <a:b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Back before my life had </a:t>
            </a:r>
            <a:r>
              <a:rPr lang="en-GB" sz="4000" dirty="0" smtClean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en</a:t>
            </a:r>
            <a:r>
              <a:rPr lang="en-GB" sz="400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ded</a:t>
            </a:r>
            <a: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</a:t>
            </a:r>
            <a:b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Before my happy days were </a:t>
            </a:r>
            <a:r>
              <a:rPr lang="en-GB" sz="4000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</a:t>
            </a:r>
            <a:r>
              <a:rPr lang="en-GB" sz="400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ver</a:t>
            </a:r>
            <a: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</a:t>
            </a:r>
            <a:b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Before I first heard the </a:t>
            </a:r>
            <a:r>
              <a:rPr lang="en-GB" sz="4000" dirty="0" smtClean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pea</a:t>
            </a:r>
            <a:r>
              <a:rPr lang="en-GB" sz="400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ling </a:t>
            </a:r>
            <a: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of the bell...</a:t>
            </a:r>
            <a:b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03481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F6B4F1-C4C8-3E85-F453-FCE6EC31C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670" y="454025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Like you I was </a:t>
            </a:r>
            <a:r>
              <a:rPr lang="en-GB" sz="360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curious</a:t>
            </a: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</a:t>
            </a:r>
            <a:b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So innocent I </a:t>
            </a:r>
            <a:r>
              <a:rPr lang="en-GB" sz="3600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</a:t>
            </a:r>
            <a:r>
              <a:rPr lang="en-GB" sz="360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sked </a:t>
            </a: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thousand questions,</a:t>
            </a:r>
            <a:b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But, </a:t>
            </a:r>
            <a:r>
              <a:rPr lang="en-GB" sz="360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unless </a:t>
            </a: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you want to suffer,</a:t>
            </a:r>
            <a:b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Listen up and I will </a:t>
            </a:r>
            <a:r>
              <a:rPr lang="en-GB" sz="3600" dirty="0" smtClean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tea</a:t>
            </a:r>
            <a:r>
              <a:rPr lang="en-GB" sz="360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 </a:t>
            </a: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you a thing or two.</a:t>
            </a:r>
            <a:b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360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You, </a:t>
            </a: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listen here, my dear,</a:t>
            </a:r>
            <a:b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You'll be punished so </a:t>
            </a:r>
            <a:r>
              <a:rPr lang="en-GB" sz="360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severely </a:t>
            </a: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if you step out of line,</a:t>
            </a:r>
            <a:b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And if you cry it will be </a:t>
            </a:r>
            <a:r>
              <a:rPr lang="en-GB" sz="360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double you </a:t>
            </a: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should stay out of trouble,</a:t>
            </a:r>
            <a:b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And remember to be </a:t>
            </a:r>
            <a:r>
              <a:rPr lang="en-GB" sz="3600" dirty="0" smtClean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ex</a:t>
            </a:r>
            <a:r>
              <a:rPr lang="en-GB" sz="3600" dirty="0" smtClean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tremely </a:t>
            </a: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careful</a:t>
            </a:r>
          </a:p>
          <a:p>
            <a:pPr marL="0" indent="0">
              <a:buNone/>
            </a:pPr>
            <a:r>
              <a:rPr lang="en-GB" sz="3600" dirty="0" smtClean="0">
                <a:solidFill>
                  <a:srgbClr val="202124"/>
                </a:solidFill>
                <a:latin typeface="Arial" panose="020B0604020202020204" pitchFamily="34" charset="0"/>
              </a:rPr>
              <a:t>Why</a:t>
            </a:r>
            <a:r>
              <a:rPr lang="en-GB" sz="3600" dirty="0" smtClean="0">
                <a:solidFill>
                  <a:srgbClr val="202124"/>
                </a:solidFill>
                <a:latin typeface="Arial" panose="020B0604020202020204" pitchFamily="34" charset="0"/>
              </a:rPr>
              <a:t>? </a:t>
            </a:r>
            <a:r>
              <a:rPr lang="en-GB" sz="3600" dirty="0">
                <a:solidFill>
                  <a:srgbClr val="202124"/>
                </a:solidFill>
                <a:latin typeface="Arial" panose="020B0604020202020204" pitchFamily="34" charset="0"/>
              </a:rPr>
              <a:t>Why? Why?</a:t>
            </a:r>
          </a:p>
          <a:p>
            <a:pPr marL="0" indent="0">
              <a:buNone/>
            </a:pPr>
            <a:r>
              <a:rPr lang="en-GB" sz="3600" dirty="0">
                <a:solidFill>
                  <a:srgbClr val="202124"/>
                </a:solidFill>
                <a:latin typeface="Arial" panose="020B0604020202020204" pitchFamily="34" charset="0"/>
              </a:rPr>
              <a:t>Didn’t you hear what we said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743405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A6C523-2579-F05A-AB3E-95641D2082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571" y="79925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400" dirty="0"/>
              <a:t>Just you wait for </a:t>
            </a:r>
            <a:r>
              <a:rPr lang="en-GB" sz="4400" dirty="0" err="1" smtClean="0"/>
              <a:t>Psys</a:t>
            </a:r>
            <a:r>
              <a:rPr lang="en-GB" sz="4400" dirty="0" smtClean="0"/>
              <a:t>-Ed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575214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4BA64D-4412-45F5-C41F-5AD29EF35A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820" y="513184"/>
            <a:ext cx="10737980" cy="56637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So you think you're A-</a:t>
            </a:r>
            <a:r>
              <a:rPr lang="en-GB" sz="360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ble</a:t>
            </a: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To survive this mess by B-</a:t>
            </a:r>
            <a:r>
              <a:rPr lang="en-GB" sz="360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ing</a:t>
            </a: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 prince or a princess, you will soon C,</a:t>
            </a:r>
            <a:b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There's no escaping </a:t>
            </a:r>
            <a:r>
              <a:rPr lang="en-GB" sz="360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trage</a:t>
            </a: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-D .</a:t>
            </a:r>
            <a:b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And E-</a:t>
            </a:r>
            <a:r>
              <a:rPr lang="en-GB" sz="360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ven</a:t>
            </a: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If you put in heaps of F-ort,</a:t>
            </a:r>
            <a:b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You're just wasting </a:t>
            </a:r>
            <a:r>
              <a:rPr lang="en-GB" sz="360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ener</a:t>
            </a: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-G,</a:t>
            </a:r>
            <a:b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360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'Cause</a:t>
            </a: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your life as you know it is H-</a:t>
            </a:r>
            <a:r>
              <a:rPr lang="en-GB" sz="360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ent</a:t>
            </a: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history.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729844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CEC36-4A83-3927-2BCD-BDE21305B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920" y="489808"/>
            <a:ext cx="11055220" cy="58783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</a:t>
            </a:r>
            <a:r>
              <a:rPr lang="en-GB" sz="4000" dirty="0">
                <a:solidFill>
                  <a:srgbClr val="20212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h</a:t>
            </a:r>
            <a: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ave suffered in this J-ail .</a:t>
            </a:r>
            <a:b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I've been trapped inside this K-</a:t>
            </a:r>
            <a:r>
              <a:rPr lang="en-GB" sz="400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ge</a:t>
            </a:r>
            <a: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for ages,</a:t>
            </a:r>
            <a:b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This living L,</a:t>
            </a:r>
            <a:b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But if I try I can rem-M-</a:t>
            </a:r>
            <a:r>
              <a:rPr lang="en-GB" sz="400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ber</a:t>
            </a:r>
            <a: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</a:t>
            </a:r>
            <a:b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Back before my life had N-</a:t>
            </a:r>
            <a:r>
              <a:rPr lang="en-GB" sz="400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ded</a:t>
            </a:r>
            <a: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</a:t>
            </a:r>
            <a:b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Before my happy days were O-</a:t>
            </a:r>
            <a:r>
              <a:rPr lang="en-GB" sz="400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ver</a:t>
            </a:r>
            <a: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</a:t>
            </a:r>
            <a:b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Before I first heard the P-ling of the bell...</a:t>
            </a:r>
            <a:br>
              <a:rPr lang="en-GB" sz="40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682005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F6B4F1-C4C8-3E85-F453-FCE6EC31C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670" y="454025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Like you I was Q-</a:t>
            </a:r>
            <a:r>
              <a:rPr lang="en-GB" sz="360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rious</a:t>
            </a: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</a:t>
            </a:r>
            <a:b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So innocent I R-sked a thousand questions,</a:t>
            </a:r>
            <a:b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But, </a:t>
            </a:r>
            <a:r>
              <a:rPr lang="en-GB" sz="360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unl</a:t>
            </a: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-S you want to suffer,</a:t>
            </a:r>
            <a:b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Listen up and I will T-</a:t>
            </a:r>
            <a:r>
              <a:rPr lang="en-GB" sz="360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</a:t>
            </a: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you a thing or two.</a:t>
            </a:r>
            <a:b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U, listen here, my dear,</a:t>
            </a:r>
            <a:b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You'll be punished so se-V-rely if you step out of line,</a:t>
            </a:r>
            <a:b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And if you cry it will be W should stay out of trouble,</a:t>
            </a:r>
            <a:b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And remember to be X-</a:t>
            </a:r>
            <a:r>
              <a:rPr lang="en-GB" sz="3600" dirty="0" err="1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tremely</a:t>
            </a:r>
            <a:r>
              <a:rPr lang="en-GB" sz="3600" dirty="0">
                <a:solidFill>
                  <a:srgbClr val="20212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careful</a:t>
            </a:r>
          </a:p>
          <a:p>
            <a:pPr marL="0" indent="0">
              <a:buNone/>
            </a:pPr>
            <a:r>
              <a:rPr lang="en-GB" sz="3600" dirty="0">
                <a:solidFill>
                  <a:srgbClr val="202124"/>
                </a:solidFill>
                <a:latin typeface="Arial" panose="020B0604020202020204" pitchFamily="34" charset="0"/>
              </a:rPr>
              <a:t>Y? Why? Why?</a:t>
            </a:r>
          </a:p>
          <a:p>
            <a:pPr marL="0" indent="0">
              <a:buNone/>
            </a:pPr>
            <a:r>
              <a:rPr lang="en-GB" sz="3600" dirty="0">
                <a:solidFill>
                  <a:srgbClr val="202124"/>
                </a:solidFill>
                <a:latin typeface="Arial" panose="020B0604020202020204" pitchFamily="34" charset="0"/>
              </a:rPr>
              <a:t>Didn’t you hear what we said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880338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A6C523-2579-F05A-AB3E-95641D2082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571" y="79925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400" dirty="0"/>
              <a:t>Just you wait for </a:t>
            </a:r>
            <a:r>
              <a:rPr lang="en-GB" sz="4400" dirty="0" err="1"/>
              <a:t>Psy</a:t>
            </a:r>
            <a:r>
              <a:rPr lang="en-GB" sz="4400" dirty="0"/>
              <a:t>-Z</a:t>
            </a:r>
          </a:p>
        </p:txBody>
      </p:sp>
    </p:spTree>
    <p:extLst>
      <p:ext uri="{BB962C8B-B14F-4D97-AF65-F5344CB8AC3E}">
        <p14:creationId xmlns:p14="http://schemas.microsoft.com/office/powerpoint/2010/main" val="20914137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435</Words>
  <Application>Microsoft Office PowerPoint</Application>
  <PresentationFormat>Widescreen</PresentationFormat>
  <Paragraphs>16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The School Song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School Song</dc:title>
  <dc:creator>Gareth</dc:creator>
  <cp:lastModifiedBy>KS2 Hall</cp:lastModifiedBy>
  <cp:revision>2</cp:revision>
  <dcterms:created xsi:type="dcterms:W3CDTF">2023-01-16T08:33:45Z</dcterms:created>
  <dcterms:modified xsi:type="dcterms:W3CDTF">2025-04-28T07:33:29Z</dcterms:modified>
</cp:coreProperties>
</file>