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FFB6BE-C778-4CFF-880C-A2A61C25FFE4}" v="160" dt="2023-03-31T11:19:34.1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82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eth" userId="b9d52fc433ce3238" providerId="LiveId" clId="{5BFFB6BE-C778-4CFF-880C-A2A61C25FFE4}"/>
    <pc:docChg chg="addSld modSld">
      <pc:chgData name="Gareth" userId="b9d52fc433ce3238" providerId="LiveId" clId="{5BFFB6BE-C778-4CFF-880C-A2A61C25FFE4}" dt="2023-03-31T11:19:34.101" v="168" actId="20577"/>
      <pc:docMkLst>
        <pc:docMk/>
      </pc:docMkLst>
      <pc:sldChg chg="modSp add mod setBg">
        <pc:chgData name="Gareth" userId="b9d52fc433ce3238" providerId="LiveId" clId="{5BFFB6BE-C778-4CFF-880C-A2A61C25FFE4}" dt="2023-03-31T11:10:13.100" v="4"/>
        <pc:sldMkLst>
          <pc:docMk/>
          <pc:sldMk cId="916451566" sldId="259"/>
        </pc:sldMkLst>
        <pc:spChg chg="mod">
          <ac:chgData name="Gareth" userId="b9d52fc433ce3238" providerId="LiveId" clId="{5BFFB6BE-C778-4CFF-880C-A2A61C25FFE4}" dt="2023-03-31T11:09:35.600" v="1" actId="207"/>
          <ac:spMkLst>
            <pc:docMk/>
            <pc:sldMk cId="916451566" sldId="259"/>
            <ac:spMk id="4" creationId="{A1CBDE41-0C1F-1736-C819-407C0F8F8FB9}"/>
          </ac:spMkLst>
        </pc:spChg>
      </pc:sldChg>
      <pc:sldChg chg="modSp add mod setBg modAnim">
        <pc:chgData name="Gareth" userId="b9d52fc433ce3238" providerId="LiveId" clId="{5BFFB6BE-C778-4CFF-880C-A2A61C25FFE4}" dt="2023-03-31T11:11:44.499" v="41" actId="20577"/>
        <pc:sldMkLst>
          <pc:docMk/>
          <pc:sldMk cId="3297319882" sldId="260"/>
        </pc:sldMkLst>
        <pc:spChg chg="mod">
          <ac:chgData name="Gareth" userId="b9d52fc433ce3238" providerId="LiveId" clId="{5BFFB6BE-C778-4CFF-880C-A2A61C25FFE4}" dt="2023-03-31T11:11:38.055" v="9" actId="207"/>
          <ac:spMkLst>
            <pc:docMk/>
            <pc:sldMk cId="3297319882" sldId="260"/>
            <ac:spMk id="4" creationId="{A1CBDE41-0C1F-1736-C819-407C0F8F8FB9}"/>
          </ac:spMkLst>
        </pc:spChg>
        <pc:spChg chg="mod">
          <ac:chgData name="Gareth" userId="b9d52fc433ce3238" providerId="LiveId" clId="{5BFFB6BE-C778-4CFF-880C-A2A61C25FFE4}" dt="2023-03-31T11:11:44.499" v="41" actId="20577"/>
          <ac:spMkLst>
            <pc:docMk/>
            <pc:sldMk cId="3297319882" sldId="260"/>
            <ac:spMk id="5" creationId="{E312F90E-4D6E-BE20-2B77-2366694324EF}"/>
          </ac:spMkLst>
        </pc:spChg>
      </pc:sldChg>
      <pc:sldChg chg="modSp add mod setBg modAnim">
        <pc:chgData name="Gareth" userId="b9d52fc433ce3238" providerId="LiveId" clId="{5BFFB6BE-C778-4CFF-880C-A2A61C25FFE4}" dt="2023-03-31T11:12:43.082" v="71" actId="20577"/>
        <pc:sldMkLst>
          <pc:docMk/>
          <pc:sldMk cId="501047893" sldId="261"/>
        </pc:sldMkLst>
        <pc:spChg chg="mod">
          <ac:chgData name="Gareth" userId="b9d52fc433ce3238" providerId="LiveId" clId="{5BFFB6BE-C778-4CFF-880C-A2A61C25FFE4}" dt="2023-03-31T11:12:37.869" v="46" actId="207"/>
          <ac:spMkLst>
            <pc:docMk/>
            <pc:sldMk cId="501047893" sldId="261"/>
            <ac:spMk id="4" creationId="{A1CBDE41-0C1F-1736-C819-407C0F8F8FB9}"/>
          </ac:spMkLst>
        </pc:spChg>
        <pc:spChg chg="mod">
          <ac:chgData name="Gareth" userId="b9d52fc433ce3238" providerId="LiveId" clId="{5BFFB6BE-C778-4CFF-880C-A2A61C25FFE4}" dt="2023-03-31T11:12:43.082" v="71" actId="20577"/>
          <ac:spMkLst>
            <pc:docMk/>
            <pc:sldMk cId="501047893" sldId="261"/>
            <ac:spMk id="5" creationId="{E312F90E-4D6E-BE20-2B77-2366694324EF}"/>
          </ac:spMkLst>
        </pc:spChg>
      </pc:sldChg>
      <pc:sldChg chg="modSp add mod setBg modAnim">
        <pc:chgData name="Gareth" userId="b9d52fc433ce3238" providerId="LiveId" clId="{5BFFB6BE-C778-4CFF-880C-A2A61C25FFE4}" dt="2023-03-31T11:14:56.214" v="100" actId="20577"/>
        <pc:sldMkLst>
          <pc:docMk/>
          <pc:sldMk cId="4029068289" sldId="262"/>
        </pc:sldMkLst>
        <pc:spChg chg="mod">
          <ac:chgData name="Gareth" userId="b9d52fc433ce3238" providerId="LiveId" clId="{5BFFB6BE-C778-4CFF-880C-A2A61C25FFE4}" dt="2023-03-31T11:14:51.915" v="78" actId="207"/>
          <ac:spMkLst>
            <pc:docMk/>
            <pc:sldMk cId="4029068289" sldId="262"/>
            <ac:spMk id="4" creationId="{A1CBDE41-0C1F-1736-C819-407C0F8F8FB9}"/>
          </ac:spMkLst>
        </pc:spChg>
        <pc:spChg chg="mod">
          <ac:chgData name="Gareth" userId="b9d52fc433ce3238" providerId="LiveId" clId="{5BFFB6BE-C778-4CFF-880C-A2A61C25FFE4}" dt="2023-03-31T11:14:56.214" v="100" actId="20577"/>
          <ac:spMkLst>
            <pc:docMk/>
            <pc:sldMk cId="4029068289" sldId="262"/>
            <ac:spMk id="5" creationId="{E312F90E-4D6E-BE20-2B77-2366694324EF}"/>
          </ac:spMkLst>
        </pc:spChg>
      </pc:sldChg>
      <pc:sldChg chg="modSp add mod setBg modAnim">
        <pc:chgData name="Gareth" userId="b9d52fc433ce3238" providerId="LiveId" clId="{5BFFB6BE-C778-4CFF-880C-A2A61C25FFE4}" dt="2023-03-31T11:17:41.311" v="117" actId="20577"/>
        <pc:sldMkLst>
          <pc:docMk/>
          <pc:sldMk cId="1755924918" sldId="263"/>
        </pc:sldMkLst>
        <pc:spChg chg="mod">
          <ac:chgData name="Gareth" userId="b9d52fc433ce3238" providerId="LiveId" clId="{5BFFB6BE-C778-4CFF-880C-A2A61C25FFE4}" dt="2023-03-31T11:17:36.683" v="105" actId="207"/>
          <ac:spMkLst>
            <pc:docMk/>
            <pc:sldMk cId="1755924918" sldId="263"/>
            <ac:spMk id="4" creationId="{A1CBDE41-0C1F-1736-C819-407C0F8F8FB9}"/>
          </ac:spMkLst>
        </pc:spChg>
        <pc:spChg chg="mod">
          <ac:chgData name="Gareth" userId="b9d52fc433ce3238" providerId="LiveId" clId="{5BFFB6BE-C778-4CFF-880C-A2A61C25FFE4}" dt="2023-03-31T11:17:41.311" v="117" actId="20577"/>
          <ac:spMkLst>
            <pc:docMk/>
            <pc:sldMk cId="1755924918" sldId="263"/>
            <ac:spMk id="5" creationId="{E312F90E-4D6E-BE20-2B77-2366694324EF}"/>
          </ac:spMkLst>
        </pc:spChg>
      </pc:sldChg>
      <pc:sldChg chg="modSp add mod setBg">
        <pc:chgData name="Gareth" userId="b9d52fc433ce3238" providerId="LiveId" clId="{5BFFB6BE-C778-4CFF-880C-A2A61C25FFE4}" dt="2023-03-31T11:18:44.190" v="135" actId="20577"/>
        <pc:sldMkLst>
          <pc:docMk/>
          <pc:sldMk cId="917119660" sldId="264"/>
        </pc:sldMkLst>
        <pc:spChg chg="mod">
          <ac:chgData name="Gareth" userId="b9d52fc433ce3238" providerId="LiveId" clId="{5BFFB6BE-C778-4CFF-880C-A2A61C25FFE4}" dt="2023-03-31T11:18:37.847" v="122" actId="207"/>
          <ac:spMkLst>
            <pc:docMk/>
            <pc:sldMk cId="917119660" sldId="264"/>
            <ac:spMk id="4" creationId="{A1CBDE41-0C1F-1736-C819-407C0F8F8FB9}"/>
          </ac:spMkLst>
        </pc:spChg>
        <pc:spChg chg="mod">
          <ac:chgData name="Gareth" userId="b9d52fc433ce3238" providerId="LiveId" clId="{5BFFB6BE-C778-4CFF-880C-A2A61C25FFE4}" dt="2023-03-31T11:18:44.190" v="135" actId="20577"/>
          <ac:spMkLst>
            <pc:docMk/>
            <pc:sldMk cId="917119660" sldId="264"/>
            <ac:spMk id="5" creationId="{E312F90E-4D6E-BE20-2B77-2366694324EF}"/>
          </ac:spMkLst>
        </pc:spChg>
      </pc:sldChg>
      <pc:sldChg chg="modSp add mod setBg modAnim">
        <pc:chgData name="Gareth" userId="b9d52fc433ce3238" providerId="LiveId" clId="{5BFFB6BE-C778-4CFF-880C-A2A61C25FFE4}" dt="2023-03-31T11:19:34.101" v="168" actId="20577"/>
        <pc:sldMkLst>
          <pc:docMk/>
          <pc:sldMk cId="1498743140" sldId="265"/>
        </pc:sldMkLst>
        <pc:spChg chg="mod">
          <ac:chgData name="Gareth" userId="b9d52fc433ce3238" providerId="LiveId" clId="{5BFFB6BE-C778-4CFF-880C-A2A61C25FFE4}" dt="2023-03-31T11:19:26.279" v="140" actId="207"/>
          <ac:spMkLst>
            <pc:docMk/>
            <pc:sldMk cId="1498743140" sldId="265"/>
            <ac:spMk id="4" creationId="{A1CBDE41-0C1F-1736-C819-407C0F8F8FB9}"/>
          </ac:spMkLst>
        </pc:spChg>
        <pc:spChg chg="mod">
          <ac:chgData name="Gareth" userId="b9d52fc433ce3238" providerId="LiveId" clId="{5BFFB6BE-C778-4CFF-880C-A2A61C25FFE4}" dt="2023-03-31T11:19:34.101" v="168" actId="20577"/>
          <ac:spMkLst>
            <pc:docMk/>
            <pc:sldMk cId="1498743140" sldId="265"/>
            <ac:spMk id="5" creationId="{E312F90E-4D6E-BE20-2B77-2366694324E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9D841-E4B1-D22A-5872-BDD88FA7FA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DD1921-3B13-21B3-02B1-CFFEDEC070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DC2C3-F2C2-8F31-B826-702B9856B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074D9-B07C-B5D5-D578-5E48DB727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5FB4E-BC4D-BA5B-1889-7D8C0448A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15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4EAA3-ECE2-F32B-3903-3E6B7CAD2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090820-4EEF-CF20-6AA7-B08BA2170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063CA-DAF2-088F-99A8-E8742A6D4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8CA68-13AA-74A6-5329-D17C532A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3143A-5644-9FD2-DCD3-E88084994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89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F46809-09F1-B47D-FFC4-548C6791A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829F1A-960F-BE9F-EE3E-AF1AB29A11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F7791-4B13-7CBF-343C-514A489A5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30ECB-A484-B426-E1AD-20ED71570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E7D20-8ED9-9D70-4FF7-C7C99B87C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975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76D0-AE18-0A10-26E4-ADD3E684E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0C9DF-190D-9107-4EEE-715DA04DA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34C7E-390A-CD52-9FDA-5C10645AF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42979-F65B-D7D1-45B1-ED020BC72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C3003-987D-6ADA-9F52-BE854B322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938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6302D-CEFE-81A0-617C-9F452F560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60886-2ED7-CF9C-7B21-90422BEE8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0C946-BB7A-2C8C-BB44-948F4FBE1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BC225-7B44-3514-9D6E-E8BD302C8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F81E6-9BF1-F321-D5C0-273B19CE5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2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7D881-F4B4-34F5-EBAA-712078D79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35B2E-A53F-072D-0BDD-F185503D9E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9EDBE-A916-F990-679F-A580B7505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1C2B37-0019-FC28-28CA-9F687ABC2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34D912-EC97-7F79-D87E-5C30A1B2B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AF08E-E945-ED23-ADEB-98C4383B7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9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7AB95-D1B5-C95C-35F6-17F766BF9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373B2-AB42-4D5F-2FBF-C78D14238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E7CE89-A93E-F486-6FD8-C277351D1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20AC0C-C393-E4A7-B352-32ADF3956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99DABD-A8E1-D915-2C09-06EF5CF2A7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4A655B-5DC0-A7AE-8E1C-3FEC5022A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A7DB81-A3A3-0BA9-5E10-68E09F746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E45AB6-9F21-A3B3-B7BB-38E507E7F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85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0FFE4-4132-DB30-0620-A64F3459D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0C7E7-F643-1381-78F5-98622D551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1A3E64-805F-0CCF-1D20-79D99DDF7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C0CF62-B4DB-E0A6-C27F-7482D5BAE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653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752729-0483-8A3C-29E2-428E45A95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748B4E-DD31-5639-DB4F-2A204503C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5AF47D-3CEA-E921-90B8-559986148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77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48186-012D-67DE-027B-7EA2DE180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2F49C-9AF0-C419-836B-C4DCF677E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BD821-ECD9-FB94-66B3-CD53BECC4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EE8705-5184-8C18-839F-2AD526190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907A2-AEA2-EC2D-27FD-AA082A26A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2397C-C64E-55D1-9B6B-EC43AEEBA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54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BA541-40F2-5770-FCAD-EFD858BC3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15510D-28C6-3A26-DCD0-44AD81801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73126-4B28-0B16-1FFC-7D1C302F8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C392F9-A034-0BC7-025B-A05C86055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E3CDFB-CEC6-08E5-74CA-D5D266C15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DC9A0-E721-3779-B6D5-7FB7A71AA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086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B1197B-14D4-71A7-9B12-540D4A5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A56B2-B97E-C978-FCD8-0127E2C4E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D7DC2-7F2E-5FE9-2151-159C0A4A09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5C436-5061-4D66-917D-8A8618B9198E}" type="datetimeFigureOut">
              <a:rPr lang="en-GB" smtClean="0"/>
              <a:t>31/03/2023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3BB63-0EB3-FE08-A362-DDD7FA876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97755-86AF-2F56-505C-A230B442E3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6F2CC-247C-4FB7-9BE3-AF5762538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42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72B398A-6C49-2B9F-CECE-5AECBD3C25A1}"/>
              </a:ext>
            </a:extLst>
          </p:cNvPr>
          <p:cNvSpPr/>
          <p:nvPr/>
        </p:nvSpPr>
        <p:spPr>
          <a:xfrm>
            <a:off x="4104395" y="1327985"/>
            <a:ext cx="3983209" cy="4202029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7F1DDD-E166-198B-592D-BBBF5BC25AF8}"/>
              </a:ext>
            </a:extLst>
          </p:cNvPr>
          <p:cNvSpPr txBox="1"/>
          <p:nvPr/>
        </p:nvSpPr>
        <p:spPr>
          <a:xfrm>
            <a:off x="8601075" y="4105275"/>
            <a:ext cx="2933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Recorder</a:t>
            </a:r>
          </a:p>
        </p:txBody>
      </p:sp>
    </p:spTree>
    <p:extLst>
      <p:ext uri="{BB962C8B-B14F-4D97-AF65-F5344CB8AC3E}">
        <p14:creationId xmlns:p14="http://schemas.microsoft.com/office/powerpoint/2010/main" val="3257167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1CBDE41-0C1F-1736-C819-407C0F8F8FB9}"/>
              </a:ext>
            </a:extLst>
          </p:cNvPr>
          <p:cNvSpPr/>
          <p:nvPr/>
        </p:nvSpPr>
        <p:spPr>
          <a:xfrm>
            <a:off x="4346070" y="1655466"/>
            <a:ext cx="3499860" cy="354706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2F90E-4D6E-BE20-2B77-2366694324EF}"/>
              </a:ext>
            </a:extLst>
          </p:cNvPr>
          <p:cNvSpPr txBox="1"/>
          <p:nvPr/>
        </p:nvSpPr>
        <p:spPr>
          <a:xfrm>
            <a:off x="8601075" y="4105275"/>
            <a:ext cx="2933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Bell Tree</a:t>
            </a:r>
          </a:p>
        </p:txBody>
      </p:sp>
    </p:spTree>
    <p:extLst>
      <p:ext uri="{BB962C8B-B14F-4D97-AF65-F5344CB8AC3E}">
        <p14:creationId xmlns:p14="http://schemas.microsoft.com/office/powerpoint/2010/main" val="149874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1CBDE41-0C1F-1736-C819-407C0F8F8FB9}"/>
              </a:ext>
            </a:extLst>
          </p:cNvPr>
          <p:cNvSpPr/>
          <p:nvPr/>
        </p:nvSpPr>
        <p:spPr>
          <a:xfrm>
            <a:off x="5101213" y="1655466"/>
            <a:ext cx="1989573" cy="354706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2F90E-4D6E-BE20-2B77-2366694324EF}"/>
              </a:ext>
            </a:extLst>
          </p:cNvPr>
          <p:cNvSpPr txBox="1"/>
          <p:nvPr/>
        </p:nvSpPr>
        <p:spPr>
          <a:xfrm>
            <a:off x="8601075" y="4105275"/>
            <a:ext cx="2933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Ukulele</a:t>
            </a:r>
          </a:p>
        </p:txBody>
      </p:sp>
    </p:spTree>
    <p:extLst>
      <p:ext uri="{BB962C8B-B14F-4D97-AF65-F5344CB8AC3E}">
        <p14:creationId xmlns:p14="http://schemas.microsoft.com/office/powerpoint/2010/main" val="200196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1CBDE41-0C1F-1736-C819-407C0F8F8FB9}"/>
              </a:ext>
            </a:extLst>
          </p:cNvPr>
          <p:cNvSpPr/>
          <p:nvPr/>
        </p:nvSpPr>
        <p:spPr>
          <a:xfrm>
            <a:off x="4346070" y="1655466"/>
            <a:ext cx="3499860" cy="354706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2F90E-4D6E-BE20-2B77-2366694324EF}"/>
              </a:ext>
            </a:extLst>
          </p:cNvPr>
          <p:cNvSpPr txBox="1"/>
          <p:nvPr/>
        </p:nvSpPr>
        <p:spPr>
          <a:xfrm>
            <a:off x="8601075" y="4105275"/>
            <a:ext cx="2933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Wooden Agogo</a:t>
            </a:r>
          </a:p>
        </p:txBody>
      </p:sp>
    </p:spTree>
    <p:extLst>
      <p:ext uri="{BB962C8B-B14F-4D97-AF65-F5344CB8AC3E}">
        <p14:creationId xmlns:p14="http://schemas.microsoft.com/office/powerpoint/2010/main" val="368613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1CBDE41-0C1F-1736-C819-407C0F8F8FB9}"/>
              </a:ext>
            </a:extLst>
          </p:cNvPr>
          <p:cNvSpPr/>
          <p:nvPr/>
        </p:nvSpPr>
        <p:spPr>
          <a:xfrm>
            <a:off x="4346070" y="1655466"/>
            <a:ext cx="3499860" cy="354706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2F90E-4D6E-BE20-2B77-2366694324EF}"/>
              </a:ext>
            </a:extLst>
          </p:cNvPr>
          <p:cNvSpPr txBox="1"/>
          <p:nvPr/>
        </p:nvSpPr>
        <p:spPr>
          <a:xfrm>
            <a:off x="8601075" y="4105275"/>
            <a:ext cx="2933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Wooden Agogo</a:t>
            </a:r>
          </a:p>
        </p:txBody>
      </p:sp>
    </p:spTree>
    <p:extLst>
      <p:ext uri="{BB962C8B-B14F-4D97-AF65-F5344CB8AC3E}">
        <p14:creationId xmlns:p14="http://schemas.microsoft.com/office/powerpoint/2010/main" val="91645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1CBDE41-0C1F-1736-C819-407C0F8F8FB9}"/>
              </a:ext>
            </a:extLst>
          </p:cNvPr>
          <p:cNvSpPr/>
          <p:nvPr/>
        </p:nvSpPr>
        <p:spPr>
          <a:xfrm>
            <a:off x="4346070" y="1655466"/>
            <a:ext cx="3499860" cy="354706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2F90E-4D6E-BE20-2B77-2366694324EF}"/>
              </a:ext>
            </a:extLst>
          </p:cNvPr>
          <p:cNvSpPr txBox="1"/>
          <p:nvPr/>
        </p:nvSpPr>
        <p:spPr>
          <a:xfrm>
            <a:off x="8601075" y="4105275"/>
            <a:ext cx="2933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Sleigh bells</a:t>
            </a:r>
          </a:p>
        </p:txBody>
      </p:sp>
    </p:spTree>
    <p:extLst>
      <p:ext uri="{BB962C8B-B14F-4D97-AF65-F5344CB8AC3E}">
        <p14:creationId xmlns:p14="http://schemas.microsoft.com/office/powerpoint/2010/main" val="329731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1CBDE41-0C1F-1736-C819-407C0F8F8FB9}"/>
              </a:ext>
            </a:extLst>
          </p:cNvPr>
          <p:cNvSpPr/>
          <p:nvPr/>
        </p:nvSpPr>
        <p:spPr>
          <a:xfrm>
            <a:off x="4346070" y="1655466"/>
            <a:ext cx="3499860" cy="354706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2F90E-4D6E-BE20-2B77-2366694324EF}"/>
              </a:ext>
            </a:extLst>
          </p:cNvPr>
          <p:cNvSpPr txBox="1"/>
          <p:nvPr/>
        </p:nvSpPr>
        <p:spPr>
          <a:xfrm>
            <a:off x="8601075" y="4105275"/>
            <a:ext cx="2933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Kalimba</a:t>
            </a:r>
          </a:p>
        </p:txBody>
      </p:sp>
    </p:spTree>
    <p:extLst>
      <p:ext uri="{BB962C8B-B14F-4D97-AF65-F5344CB8AC3E}">
        <p14:creationId xmlns:p14="http://schemas.microsoft.com/office/powerpoint/2010/main" val="501047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1CBDE41-0C1F-1736-C819-407C0F8F8FB9}"/>
              </a:ext>
            </a:extLst>
          </p:cNvPr>
          <p:cNvSpPr/>
          <p:nvPr/>
        </p:nvSpPr>
        <p:spPr>
          <a:xfrm>
            <a:off x="4346070" y="1655466"/>
            <a:ext cx="3499860" cy="354706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2F90E-4D6E-BE20-2B77-2366694324EF}"/>
              </a:ext>
            </a:extLst>
          </p:cNvPr>
          <p:cNvSpPr txBox="1"/>
          <p:nvPr/>
        </p:nvSpPr>
        <p:spPr>
          <a:xfrm>
            <a:off x="8601075" y="4105275"/>
            <a:ext cx="2933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Violin</a:t>
            </a:r>
          </a:p>
        </p:txBody>
      </p:sp>
    </p:spTree>
    <p:extLst>
      <p:ext uri="{BB962C8B-B14F-4D97-AF65-F5344CB8AC3E}">
        <p14:creationId xmlns:p14="http://schemas.microsoft.com/office/powerpoint/2010/main" val="402906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1CBDE41-0C1F-1736-C819-407C0F8F8FB9}"/>
              </a:ext>
            </a:extLst>
          </p:cNvPr>
          <p:cNvSpPr/>
          <p:nvPr/>
        </p:nvSpPr>
        <p:spPr>
          <a:xfrm>
            <a:off x="4346070" y="1655466"/>
            <a:ext cx="3499860" cy="354706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2F90E-4D6E-BE20-2B77-2366694324EF}"/>
              </a:ext>
            </a:extLst>
          </p:cNvPr>
          <p:cNvSpPr txBox="1"/>
          <p:nvPr/>
        </p:nvSpPr>
        <p:spPr>
          <a:xfrm>
            <a:off x="8601075" y="4105275"/>
            <a:ext cx="2933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Claves</a:t>
            </a:r>
          </a:p>
        </p:txBody>
      </p:sp>
    </p:spTree>
    <p:extLst>
      <p:ext uri="{BB962C8B-B14F-4D97-AF65-F5344CB8AC3E}">
        <p14:creationId xmlns:p14="http://schemas.microsoft.com/office/powerpoint/2010/main" val="175592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1CBDE41-0C1F-1736-C819-407C0F8F8FB9}"/>
              </a:ext>
            </a:extLst>
          </p:cNvPr>
          <p:cNvSpPr/>
          <p:nvPr/>
        </p:nvSpPr>
        <p:spPr>
          <a:xfrm>
            <a:off x="4346070" y="1655466"/>
            <a:ext cx="3499860" cy="354706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2F90E-4D6E-BE20-2B77-2366694324EF}"/>
              </a:ext>
            </a:extLst>
          </p:cNvPr>
          <p:cNvSpPr txBox="1"/>
          <p:nvPr/>
        </p:nvSpPr>
        <p:spPr>
          <a:xfrm>
            <a:off x="8601075" y="4105275"/>
            <a:ext cx="2933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Bernard MT Condensed" panose="02050806060905020404" pitchFamily="18" charset="0"/>
              </a:rPr>
              <a:t>Castanets</a:t>
            </a:r>
          </a:p>
        </p:txBody>
      </p:sp>
    </p:spTree>
    <p:extLst>
      <p:ext uri="{BB962C8B-B14F-4D97-AF65-F5344CB8AC3E}">
        <p14:creationId xmlns:p14="http://schemas.microsoft.com/office/powerpoint/2010/main" val="91711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Bernard MT Condensed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Gareth</dc:creator>
  <cp:lastModifiedBy>Gareth</cp:lastModifiedBy>
  <cp:revision>1</cp:revision>
  <dcterms:created xsi:type="dcterms:W3CDTF">2023-03-31T10:58:41Z</dcterms:created>
  <dcterms:modified xsi:type="dcterms:W3CDTF">2023-03-31T11:19:36Z</dcterms:modified>
</cp:coreProperties>
</file>