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Close-up of a wild plant growing between lava rocks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>
            <a:spLocks noGrp="1"/>
          </p:cNvSpPr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Moss-covered rocks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2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4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5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6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2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4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5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8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0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1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2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3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7" name="Bridge Logo.jpeg" descr="Bridge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9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0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2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3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4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" name="Police"/>
          <p:cNvSpPr/>
          <p:nvPr/>
        </p:nvSpPr>
        <p:spPr>
          <a:xfrm rot="5400000">
            <a:off x="11614329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6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8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0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2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5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9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1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2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3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4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5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6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6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8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1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5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1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2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3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4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5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6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8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0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3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5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7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9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2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3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4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5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6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6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7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8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9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0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92" name="Bidge of Lies.wav" descr="Bidge of Lies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8343" y="3874836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000" fill="hold"/>
                                        <p:tgtEl>
                                          <p:spTgt spid="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292"/>
                </p:tgtEl>
              </p:cMediaNode>
            </p:audio>
          </p:childTnLst>
        </p:cTn>
      </p:par>
    </p:tnLst>
    <p:bldLst>
      <p:bldP spid="156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8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9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0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1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2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3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4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5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6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7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8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9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0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1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2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3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4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5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6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7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8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9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0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1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2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63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1864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5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6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7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8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9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0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1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2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3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4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5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6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7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8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9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0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1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2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83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84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85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86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87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88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89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0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1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2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3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4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5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6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7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8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9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0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1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2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3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4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5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6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7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8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9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0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1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2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3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4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5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6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7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8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9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0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1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2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3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4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5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6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7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8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9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0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1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2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3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4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5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6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7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8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9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0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1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2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3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4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5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6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7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8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9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0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1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2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3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4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5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6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7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8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9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0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1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2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3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4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5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6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7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8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9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0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1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2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3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4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5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6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7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8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1979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1980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1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82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83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84" name="Trumpet"/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Trumpet</a:t>
            </a:r>
          </a:p>
        </p:txBody>
      </p:sp>
      <p:sp>
        <p:nvSpPr>
          <p:cNvPr id="1985" name="Cabasa"/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Cabasa</a:t>
            </a:r>
          </a:p>
        </p:txBody>
      </p:sp>
      <p:sp>
        <p:nvSpPr>
          <p:cNvPr id="1986" name="Clarinet"/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Clarinet</a:t>
            </a:r>
          </a:p>
        </p:txBody>
      </p:sp>
      <p:sp>
        <p:nvSpPr>
          <p:cNvPr id="1987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8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89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0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1" name="Circle"/>
          <p:cNvSpPr/>
          <p:nvPr/>
        </p:nvSpPr>
        <p:spPr>
          <a:xfrm>
            <a:off x="5952930" y="5947926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92" name="Line"/>
          <p:cNvSpPr/>
          <p:nvPr/>
        </p:nvSpPr>
        <p:spPr>
          <a:xfrm flipV="1">
            <a:off x="6896553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3" name="Line"/>
          <p:cNvSpPr/>
          <p:nvPr/>
        </p:nvSpPr>
        <p:spPr>
          <a:xfrm flipH="1">
            <a:off x="6121615" y="6404492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4" name="Line"/>
          <p:cNvSpPr/>
          <p:nvPr/>
        </p:nvSpPr>
        <p:spPr>
          <a:xfrm flipH="1" flipV="1">
            <a:off x="6155328" y="634859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5" name="Circle"/>
          <p:cNvSpPr/>
          <p:nvPr/>
        </p:nvSpPr>
        <p:spPr>
          <a:xfrm>
            <a:off x="5952930" y="3955903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96" name="Line"/>
          <p:cNvSpPr/>
          <p:nvPr/>
        </p:nvSpPr>
        <p:spPr>
          <a:xfrm flipV="1">
            <a:off x="6896553" y="3998308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7" name="Line"/>
          <p:cNvSpPr/>
          <p:nvPr/>
        </p:nvSpPr>
        <p:spPr>
          <a:xfrm flipH="1">
            <a:off x="6121615" y="441247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8" name="Line"/>
          <p:cNvSpPr/>
          <p:nvPr/>
        </p:nvSpPr>
        <p:spPr>
          <a:xfrm flipH="1" flipV="1">
            <a:off x="6155328" y="435657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9" name="Circle"/>
          <p:cNvSpPr/>
          <p:nvPr/>
        </p:nvSpPr>
        <p:spPr>
          <a:xfrm>
            <a:off x="5937019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0" name="Line"/>
          <p:cNvSpPr/>
          <p:nvPr/>
        </p:nvSpPr>
        <p:spPr>
          <a:xfrm flipV="1">
            <a:off x="6880641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01" name="Line"/>
          <p:cNvSpPr/>
          <p:nvPr/>
        </p:nvSpPr>
        <p:spPr>
          <a:xfrm flipH="1">
            <a:off x="6105704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02" name="Line"/>
          <p:cNvSpPr/>
          <p:nvPr/>
        </p:nvSpPr>
        <p:spPr>
          <a:xfrm flipH="1" flipV="1">
            <a:off x="6139416" y="831522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03" name="Ukulele"/>
          <p:cNvSpPr/>
          <p:nvPr/>
        </p:nvSpPr>
        <p:spPr>
          <a:xfrm>
            <a:off x="7727549" y="292716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Ukulele</a:t>
            </a:r>
          </a:p>
        </p:txBody>
      </p:sp>
      <p:sp>
        <p:nvSpPr>
          <p:cNvPr id="2004" name="Euphonium"/>
          <p:cNvSpPr/>
          <p:nvPr/>
        </p:nvSpPr>
        <p:spPr>
          <a:xfrm>
            <a:off x="7721390" y="4883273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Euphonium</a:t>
            </a:r>
          </a:p>
        </p:txBody>
      </p:sp>
      <p:sp>
        <p:nvSpPr>
          <p:cNvPr id="2005" name="Cello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Cello</a:t>
            </a:r>
          </a:p>
        </p:txBody>
      </p:sp>
      <p:sp>
        <p:nvSpPr>
          <p:cNvPr id="2006" name="Vibraslap"/>
          <p:cNvSpPr/>
          <p:nvPr/>
        </p:nvSpPr>
        <p:spPr>
          <a:xfrm>
            <a:off x="7721390" y="8808106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Vibraslap</a:t>
            </a:r>
          </a:p>
        </p:txBody>
      </p:sp>
      <p:sp>
        <p:nvSpPr>
          <p:cNvPr id="2007" name="Circle"/>
          <p:cNvSpPr/>
          <p:nvPr/>
        </p:nvSpPr>
        <p:spPr>
          <a:xfrm>
            <a:off x="7721185" y="881641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8" name="Line"/>
          <p:cNvSpPr/>
          <p:nvPr/>
        </p:nvSpPr>
        <p:spPr>
          <a:xfrm flipV="1">
            <a:off x="8664808" y="885881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09" name="Line"/>
          <p:cNvSpPr/>
          <p:nvPr/>
        </p:nvSpPr>
        <p:spPr>
          <a:xfrm flipH="1">
            <a:off x="7889870" y="927298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0" name="Line"/>
          <p:cNvSpPr/>
          <p:nvPr/>
        </p:nvSpPr>
        <p:spPr>
          <a:xfrm flipH="1" flipV="1">
            <a:off x="7923583" y="921708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1" name="Circle"/>
          <p:cNvSpPr/>
          <p:nvPr/>
        </p:nvSpPr>
        <p:spPr>
          <a:xfrm>
            <a:off x="7703406" y="6839378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2" name="Line"/>
          <p:cNvSpPr/>
          <p:nvPr/>
        </p:nvSpPr>
        <p:spPr>
          <a:xfrm flipV="1">
            <a:off x="8647028" y="6881782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3" name="Line"/>
          <p:cNvSpPr/>
          <p:nvPr/>
        </p:nvSpPr>
        <p:spPr>
          <a:xfrm flipH="1">
            <a:off x="7872091" y="729594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4" name="Line"/>
          <p:cNvSpPr/>
          <p:nvPr/>
        </p:nvSpPr>
        <p:spPr>
          <a:xfrm flipH="1" flipV="1">
            <a:off x="7905804" y="724004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5" name="Circle"/>
          <p:cNvSpPr/>
          <p:nvPr/>
        </p:nvSpPr>
        <p:spPr>
          <a:xfrm>
            <a:off x="7718567" y="486947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6" name="Line"/>
          <p:cNvSpPr/>
          <p:nvPr/>
        </p:nvSpPr>
        <p:spPr>
          <a:xfrm flipV="1">
            <a:off x="8662189" y="491187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7" name="Line"/>
          <p:cNvSpPr/>
          <p:nvPr/>
        </p:nvSpPr>
        <p:spPr>
          <a:xfrm flipH="1">
            <a:off x="7887252" y="532604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8" name="Line"/>
          <p:cNvSpPr/>
          <p:nvPr/>
        </p:nvSpPr>
        <p:spPr>
          <a:xfrm flipH="1" flipV="1">
            <a:off x="7920965" y="527014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9" name="Circle"/>
          <p:cNvSpPr/>
          <p:nvPr/>
        </p:nvSpPr>
        <p:spPr>
          <a:xfrm>
            <a:off x="7722042" y="293776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20" name="Line"/>
          <p:cNvSpPr/>
          <p:nvPr/>
        </p:nvSpPr>
        <p:spPr>
          <a:xfrm flipV="1">
            <a:off x="8665665" y="298016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21" name="Line"/>
          <p:cNvSpPr/>
          <p:nvPr/>
        </p:nvSpPr>
        <p:spPr>
          <a:xfrm flipH="1">
            <a:off x="7890727" y="339432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22" name="Line"/>
          <p:cNvSpPr/>
          <p:nvPr/>
        </p:nvSpPr>
        <p:spPr>
          <a:xfrm flipH="1" flipV="1">
            <a:off x="7924440" y="333843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23" name="Xylophone"/>
          <p:cNvSpPr/>
          <p:nvPr/>
        </p:nvSpPr>
        <p:spPr>
          <a:xfrm>
            <a:off x="9475796" y="1960953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Xylophone</a:t>
            </a:r>
          </a:p>
        </p:txBody>
      </p:sp>
      <p:sp>
        <p:nvSpPr>
          <p:cNvPr id="2024" name="Double Bass"/>
          <p:cNvSpPr/>
          <p:nvPr/>
        </p:nvSpPr>
        <p:spPr>
          <a:xfrm>
            <a:off x="9477921" y="394328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Double Bass</a:t>
            </a:r>
          </a:p>
        </p:txBody>
      </p:sp>
      <p:sp>
        <p:nvSpPr>
          <p:cNvPr id="2025" name="Guitar"/>
          <p:cNvSpPr/>
          <p:nvPr/>
        </p:nvSpPr>
        <p:spPr>
          <a:xfrm>
            <a:off x="9477921" y="59540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Guitar</a:t>
            </a:r>
          </a:p>
        </p:txBody>
      </p:sp>
      <p:sp>
        <p:nvSpPr>
          <p:cNvPr id="2026" name="Flute"/>
          <p:cNvSpPr/>
          <p:nvPr/>
        </p:nvSpPr>
        <p:spPr>
          <a:xfrm>
            <a:off x="9492404" y="793111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Flute</a:t>
            </a:r>
          </a:p>
        </p:txBody>
      </p:sp>
      <p:sp>
        <p:nvSpPr>
          <p:cNvPr id="2027" name="Trombone"/>
          <p:cNvSpPr/>
          <p:nvPr/>
        </p:nvSpPr>
        <p:spPr>
          <a:xfrm>
            <a:off x="9475796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Trombone</a:t>
            </a:r>
          </a:p>
        </p:txBody>
      </p:sp>
      <p:sp>
        <p:nvSpPr>
          <p:cNvPr id="2028" name="Circle"/>
          <p:cNvSpPr/>
          <p:nvPr/>
        </p:nvSpPr>
        <p:spPr>
          <a:xfrm>
            <a:off x="9475184" y="1956685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29" name="Line"/>
          <p:cNvSpPr/>
          <p:nvPr/>
        </p:nvSpPr>
        <p:spPr>
          <a:xfrm flipV="1">
            <a:off x="10418807" y="199908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0" name="Line"/>
          <p:cNvSpPr/>
          <p:nvPr/>
        </p:nvSpPr>
        <p:spPr>
          <a:xfrm flipH="1">
            <a:off x="9643869" y="241325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1" name="Line"/>
          <p:cNvSpPr/>
          <p:nvPr/>
        </p:nvSpPr>
        <p:spPr>
          <a:xfrm flipH="1" flipV="1">
            <a:off x="9677582" y="235735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2" name="Circle"/>
          <p:cNvSpPr/>
          <p:nvPr/>
        </p:nvSpPr>
        <p:spPr>
          <a:xfrm>
            <a:off x="9467134" y="392448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33" name="Line"/>
          <p:cNvSpPr/>
          <p:nvPr/>
        </p:nvSpPr>
        <p:spPr>
          <a:xfrm flipV="1">
            <a:off x="10410757" y="396688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4" name="Line"/>
          <p:cNvSpPr/>
          <p:nvPr/>
        </p:nvSpPr>
        <p:spPr>
          <a:xfrm flipH="1">
            <a:off x="9635819" y="438105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5" name="Line"/>
          <p:cNvSpPr/>
          <p:nvPr/>
        </p:nvSpPr>
        <p:spPr>
          <a:xfrm flipH="1" flipV="1">
            <a:off x="9669532" y="432515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6" name="Circle"/>
          <p:cNvSpPr/>
          <p:nvPr/>
        </p:nvSpPr>
        <p:spPr>
          <a:xfrm>
            <a:off x="9496972" y="594792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37" name="Line"/>
          <p:cNvSpPr/>
          <p:nvPr/>
        </p:nvSpPr>
        <p:spPr>
          <a:xfrm flipV="1">
            <a:off x="10440595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8" name="Line"/>
          <p:cNvSpPr/>
          <p:nvPr/>
        </p:nvSpPr>
        <p:spPr>
          <a:xfrm flipH="1">
            <a:off x="9665657" y="640449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9" name="Line"/>
          <p:cNvSpPr/>
          <p:nvPr/>
        </p:nvSpPr>
        <p:spPr>
          <a:xfrm flipH="1" flipV="1">
            <a:off x="9699370" y="6348597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0" name="Circle"/>
          <p:cNvSpPr/>
          <p:nvPr/>
        </p:nvSpPr>
        <p:spPr>
          <a:xfrm>
            <a:off x="9484426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41" name="Line"/>
          <p:cNvSpPr/>
          <p:nvPr/>
        </p:nvSpPr>
        <p:spPr>
          <a:xfrm flipV="1">
            <a:off x="10428049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2" name="Line"/>
          <p:cNvSpPr/>
          <p:nvPr/>
        </p:nvSpPr>
        <p:spPr>
          <a:xfrm flipH="1">
            <a:off x="9653111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3" name="Line"/>
          <p:cNvSpPr/>
          <p:nvPr/>
        </p:nvSpPr>
        <p:spPr>
          <a:xfrm flipH="1" flipV="1">
            <a:off x="9686824" y="831522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4" name="Circle"/>
          <p:cNvSpPr/>
          <p:nvPr/>
        </p:nvSpPr>
        <p:spPr>
          <a:xfrm>
            <a:off x="9484426" y="989343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45" name="Line"/>
          <p:cNvSpPr/>
          <p:nvPr/>
        </p:nvSpPr>
        <p:spPr>
          <a:xfrm flipV="1">
            <a:off x="10428049" y="993583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6" name="Line"/>
          <p:cNvSpPr/>
          <p:nvPr/>
        </p:nvSpPr>
        <p:spPr>
          <a:xfrm flipH="1">
            <a:off x="9653111" y="1034999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7" name="Line"/>
          <p:cNvSpPr/>
          <p:nvPr/>
        </p:nvSpPr>
        <p:spPr>
          <a:xfrm flipH="1" flipV="1">
            <a:off x="9686824" y="1029410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8" name="Tuba"/>
          <p:cNvSpPr/>
          <p:nvPr/>
        </p:nvSpPr>
        <p:spPr>
          <a:xfrm>
            <a:off x="11285456" y="2927768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Tuba</a:t>
            </a:r>
          </a:p>
        </p:txBody>
      </p:sp>
      <p:sp>
        <p:nvSpPr>
          <p:cNvPr id="2049" name="Flexatone"/>
          <p:cNvSpPr/>
          <p:nvPr/>
        </p:nvSpPr>
        <p:spPr>
          <a:xfrm>
            <a:off x="11279298" y="48838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Flexatone</a:t>
            </a:r>
          </a:p>
        </p:txBody>
      </p:sp>
      <p:sp>
        <p:nvSpPr>
          <p:cNvPr id="2050" name="Piccolo"/>
          <p:cNvSpPr/>
          <p:nvPr/>
        </p:nvSpPr>
        <p:spPr>
          <a:xfrm>
            <a:off x="11262690" y="683997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Piccolo</a:t>
            </a:r>
          </a:p>
        </p:txBody>
      </p:sp>
      <p:sp>
        <p:nvSpPr>
          <p:cNvPr id="2051" name="Accordion"/>
          <p:cNvSpPr/>
          <p:nvPr/>
        </p:nvSpPr>
        <p:spPr>
          <a:xfrm>
            <a:off x="11279298" y="880870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Accordion</a:t>
            </a:r>
          </a:p>
        </p:txBody>
      </p:sp>
      <p:sp>
        <p:nvSpPr>
          <p:cNvPr id="2052" name="Circle"/>
          <p:cNvSpPr/>
          <p:nvPr/>
        </p:nvSpPr>
        <p:spPr>
          <a:xfrm>
            <a:off x="11258890" y="4866607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53" name="Line"/>
          <p:cNvSpPr/>
          <p:nvPr/>
        </p:nvSpPr>
        <p:spPr>
          <a:xfrm flipV="1">
            <a:off x="12202513" y="490901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54" name="Line"/>
          <p:cNvSpPr/>
          <p:nvPr/>
        </p:nvSpPr>
        <p:spPr>
          <a:xfrm flipH="1">
            <a:off x="11427575" y="532317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55" name="Line"/>
          <p:cNvSpPr/>
          <p:nvPr/>
        </p:nvSpPr>
        <p:spPr>
          <a:xfrm flipH="1" flipV="1">
            <a:off x="11461288" y="526727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56" name="Circle"/>
          <p:cNvSpPr/>
          <p:nvPr/>
        </p:nvSpPr>
        <p:spPr>
          <a:xfrm>
            <a:off x="11276334" y="2929942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57" name="Line"/>
          <p:cNvSpPr/>
          <p:nvPr/>
        </p:nvSpPr>
        <p:spPr>
          <a:xfrm flipV="1">
            <a:off x="12219957" y="2972346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58" name="Line"/>
          <p:cNvSpPr/>
          <p:nvPr/>
        </p:nvSpPr>
        <p:spPr>
          <a:xfrm flipH="1">
            <a:off x="11445020" y="338650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59" name="Line"/>
          <p:cNvSpPr/>
          <p:nvPr/>
        </p:nvSpPr>
        <p:spPr>
          <a:xfrm flipH="1" flipV="1">
            <a:off x="11478732" y="333061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0" name="Circle"/>
          <p:cNvSpPr/>
          <p:nvPr/>
        </p:nvSpPr>
        <p:spPr>
          <a:xfrm>
            <a:off x="11258890" y="6856583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61" name="Line"/>
          <p:cNvSpPr/>
          <p:nvPr/>
        </p:nvSpPr>
        <p:spPr>
          <a:xfrm flipV="1">
            <a:off x="12202513" y="6898987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2" name="Line"/>
          <p:cNvSpPr/>
          <p:nvPr/>
        </p:nvSpPr>
        <p:spPr>
          <a:xfrm flipH="1">
            <a:off x="11427575" y="731315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3" name="Line"/>
          <p:cNvSpPr/>
          <p:nvPr/>
        </p:nvSpPr>
        <p:spPr>
          <a:xfrm flipH="1" flipV="1">
            <a:off x="11461288" y="725725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4" name="Circle"/>
          <p:cNvSpPr/>
          <p:nvPr/>
        </p:nvSpPr>
        <p:spPr>
          <a:xfrm>
            <a:off x="11258890" y="880810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65" name="Line"/>
          <p:cNvSpPr/>
          <p:nvPr/>
        </p:nvSpPr>
        <p:spPr>
          <a:xfrm flipV="1">
            <a:off x="12202513" y="885051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6" name="Line"/>
          <p:cNvSpPr/>
          <p:nvPr/>
        </p:nvSpPr>
        <p:spPr>
          <a:xfrm flipH="1">
            <a:off x="11427575" y="926467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7" name="Line"/>
          <p:cNvSpPr/>
          <p:nvPr/>
        </p:nvSpPr>
        <p:spPr>
          <a:xfrm flipH="1" flipV="1">
            <a:off x="11461288" y="920877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8" name="Viola"/>
          <p:cNvSpPr/>
          <p:nvPr/>
        </p:nvSpPr>
        <p:spPr>
          <a:xfrm>
            <a:off x="13030514" y="1960715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Viola</a:t>
            </a:r>
          </a:p>
        </p:txBody>
      </p:sp>
      <p:sp>
        <p:nvSpPr>
          <p:cNvPr id="2069" name="Harp"/>
          <p:cNvSpPr/>
          <p:nvPr/>
        </p:nvSpPr>
        <p:spPr>
          <a:xfrm>
            <a:off x="13022767" y="3946361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Harp</a:t>
            </a:r>
          </a:p>
        </p:txBody>
      </p:sp>
      <p:sp>
        <p:nvSpPr>
          <p:cNvPr id="2070" name="Bassoon"/>
          <p:cNvSpPr/>
          <p:nvPr/>
        </p:nvSpPr>
        <p:spPr>
          <a:xfrm>
            <a:off x="13020806" y="5926732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Bassoon</a:t>
            </a:r>
          </a:p>
        </p:txBody>
      </p:sp>
      <p:sp>
        <p:nvSpPr>
          <p:cNvPr id="2071" name="Guiro"/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Guiro</a:t>
            </a:r>
          </a:p>
        </p:txBody>
      </p:sp>
      <p:sp>
        <p:nvSpPr>
          <p:cNvPr id="2072" name="Sitar"/>
          <p:cNvSpPr/>
          <p:nvPr/>
        </p:nvSpPr>
        <p:spPr>
          <a:xfrm>
            <a:off x="13007480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Sitar</a:t>
            </a:r>
          </a:p>
        </p:txBody>
      </p:sp>
      <p:sp>
        <p:nvSpPr>
          <p:cNvPr id="2073" name="Circle"/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74" name="Line"/>
          <p:cNvSpPr/>
          <p:nvPr/>
        </p:nvSpPr>
        <p:spPr>
          <a:xfrm flipV="1">
            <a:off x="13954492" y="795076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5" name="Line"/>
          <p:cNvSpPr/>
          <p:nvPr/>
        </p:nvSpPr>
        <p:spPr>
          <a:xfrm flipH="1">
            <a:off x="13179554" y="836492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6" name="Line"/>
          <p:cNvSpPr/>
          <p:nvPr/>
        </p:nvSpPr>
        <p:spPr>
          <a:xfrm flipH="1" flipV="1">
            <a:off x="13213267" y="8309027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7" name="Circle"/>
          <p:cNvSpPr/>
          <p:nvPr/>
        </p:nvSpPr>
        <p:spPr>
          <a:xfrm>
            <a:off x="13010869" y="9854770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78" name="Line"/>
          <p:cNvSpPr/>
          <p:nvPr/>
        </p:nvSpPr>
        <p:spPr>
          <a:xfrm flipV="1">
            <a:off x="13954492" y="989717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9" name="Line"/>
          <p:cNvSpPr/>
          <p:nvPr/>
        </p:nvSpPr>
        <p:spPr>
          <a:xfrm flipH="1">
            <a:off x="13179554" y="10311337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0" name="Line"/>
          <p:cNvSpPr/>
          <p:nvPr/>
        </p:nvSpPr>
        <p:spPr>
          <a:xfrm flipH="1" flipV="1">
            <a:off x="13213267" y="10255441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1" name="Circle"/>
          <p:cNvSpPr/>
          <p:nvPr/>
        </p:nvSpPr>
        <p:spPr>
          <a:xfrm>
            <a:off x="13027496" y="5936747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82" name="Line"/>
          <p:cNvSpPr/>
          <p:nvPr/>
        </p:nvSpPr>
        <p:spPr>
          <a:xfrm flipV="1">
            <a:off x="13971119" y="597915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3" name="Line"/>
          <p:cNvSpPr/>
          <p:nvPr/>
        </p:nvSpPr>
        <p:spPr>
          <a:xfrm flipH="1">
            <a:off x="13196181" y="639331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4" name="Line"/>
          <p:cNvSpPr/>
          <p:nvPr/>
        </p:nvSpPr>
        <p:spPr>
          <a:xfrm flipH="1" flipV="1">
            <a:off x="13229894" y="6337417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5" name="Circle"/>
          <p:cNvSpPr/>
          <p:nvPr/>
        </p:nvSpPr>
        <p:spPr>
          <a:xfrm>
            <a:off x="13010869" y="3937991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86" name="Line"/>
          <p:cNvSpPr/>
          <p:nvPr/>
        </p:nvSpPr>
        <p:spPr>
          <a:xfrm flipV="1">
            <a:off x="13954492" y="3980395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7" name="Line"/>
          <p:cNvSpPr/>
          <p:nvPr/>
        </p:nvSpPr>
        <p:spPr>
          <a:xfrm flipH="1">
            <a:off x="13179554" y="4394558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8" name="Line"/>
          <p:cNvSpPr/>
          <p:nvPr/>
        </p:nvSpPr>
        <p:spPr>
          <a:xfrm flipH="1" flipV="1">
            <a:off x="13213267" y="4338662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9" name="Circle"/>
          <p:cNvSpPr/>
          <p:nvPr/>
        </p:nvSpPr>
        <p:spPr>
          <a:xfrm>
            <a:off x="13010869" y="1964089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90" name="Line"/>
          <p:cNvSpPr/>
          <p:nvPr/>
        </p:nvSpPr>
        <p:spPr>
          <a:xfrm flipV="1">
            <a:off x="13954492" y="2006493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91" name="Line"/>
          <p:cNvSpPr/>
          <p:nvPr/>
        </p:nvSpPr>
        <p:spPr>
          <a:xfrm flipH="1">
            <a:off x="13179554" y="2420656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92" name="Line"/>
          <p:cNvSpPr/>
          <p:nvPr/>
        </p:nvSpPr>
        <p:spPr>
          <a:xfrm flipH="1" flipV="1">
            <a:off x="13213267" y="2364760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93" name="Lute"/>
          <p:cNvSpPr/>
          <p:nvPr/>
        </p:nvSpPr>
        <p:spPr>
          <a:xfrm>
            <a:off x="14831483" y="2992710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Lute</a:t>
            </a:r>
          </a:p>
        </p:txBody>
      </p:sp>
      <p:sp>
        <p:nvSpPr>
          <p:cNvPr id="2094" name="Claves"/>
          <p:cNvSpPr/>
          <p:nvPr/>
        </p:nvSpPr>
        <p:spPr>
          <a:xfrm>
            <a:off x="14826755" y="4918141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Claves</a:t>
            </a:r>
          </a:p>
        </p:txBody>
      </p:sp>
      <p:sp>
        <p:nvSpPr>
          <p:cNvPr id="2095" name="French Horn"/>
          <p:cNvSpPr/>
          <p:nvPr/>
        </p:nvSpPr>
        <p:spPr>
          <a:xfrm>
            <a:off x="14833260" y="6899355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French Horn</a:t>
            </a:r>
          </a:p>
        </p:txBody>
      </p:sp>
      <p:sp>
        <p:nvSpPr>
          <p:cNvPr id="2096" name="Oboe"/>
          <p:cNvSpPr/>
          <p:nvPr/>
        </p:nvSpPr>
        <p:spPr>
          <a:xfrm>
            <a:off x="14826755" y="8877637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Oboe</a:t>
            </a:r>
          </a:p>
        </p:txBody>
      </p:sp>
      <p:sp>
        <p:nvSpPr>
          <p:cNvPr id="2097" name="Circle"/>
          <p:cNvSpPr/>
          <p:nvPr/>
        </p:nvSpPr>
        <p:spPr>
          <a:xfrm>
            <a:off x="14831483" y="3001080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98" name="Line"/>
          <p:cNvSpPr/>
          <p:nvPr/>
        </p:nvSpPr>
        <p:spPr>
          <a:xfrm flipV="1">
            <a:off x="15775106" y="3043484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99" name="Line"/>
          <p:cNvSpPr/>
          <p:nvPr/>
        </p:nvSpPr>
        <p:spPr>
          <a:xfrm flipH="1">
            <a:off x="15000168" y="3457646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0" name="Line"/>
          <p:cNvSpPr/>
          <p:nvPr/>
        </p:nvSpPr>
        <p:spPr>
          <a:xfrm flipH="1" flipV="1">
            <a:off x="15033882" y="3401751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1" name="Circle"/>
          <p:cNvSpPr/>
          <p:nvPr/>
        </p:nvSpPr>
        <p:spPr>
          <a:xfrm>
            <a:off x="14841808" y="4918141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02" name="Line"/>
          <p:cNvSpPr/>
          <p:nvPr/>
        </p:nvSpPr>
        <p:spPr>
          <a:xfrm flipV="1">
            <a:off x="15785431" y="4960545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3" name="Line"/>
          <p:cNvSpPr/>
          <p:nvPr/>
        </p:nvSpPr>
        <p:spPr>
          <a:xfrm flipH="1">
            <a:off x="15010493" y="537470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4" name="Line"/>
          <p:cNvSpPr/>
          <p:nvPr/>
        </p:nvSpPr>
        <p:spPr>
          <a:xfrm flipH="1" flipV="1">
            <a:off x="15044207" y="531881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5" name="Circle"/>
          <p:cNvSpPr/>
          <p:nvPr/>
        </p:nvSpPr>
        <p:spPr>
          <a:xfrm>
            <a:off x="14833258" y="689320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06" name="Line"/>
          <p:cNvSpPr/>
          <p:nvPr/>
        </p:nvSpPr>
        <p:spPr>
          <a:xfrm flipV="1">
            <a:off x="15776881" y="693561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7" name="Line"/>
          <p:cNvSpPr/>
          <p:nvPr/>
        </p:nvSpPr>
        <p:spPr>
          <a:xfrm flipH="1">
            <a:off x="15001944" y="734977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8" name="Line"/>
          <p:cNvSpPr/>
          <p:nvPr/>
        </p:nvSpPr>
        <p:spPr>
          <a:xfrm flipH="1" flipV="1">
            <a:off x="15035657" y="729387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9" name="Circle"/>
          <p:cNvSpPr/>
          <p:nvPr/>
        </p:nvSpPr>
        <p:spPr>
          <a:xfrm>
            <a:off x="14833258" y="8894409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10" name="Line"/>
          <p:cNvSpPr/>
          <p:nvPr/>
        </p:nvSpPr>
        <p:spPr>
          <a:xfrm flipV="1">
            <a:off x="15776881" y="8936813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11" name="Line"/>
          <p:cNvSpPr/>
          <p:nvPr/>
        </p:nvSpPr>
        <p:spPr>
          <a:xfrm flipH="1">
            <a:off x="15001944" y="935097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12" name="Line"/>
          <p:cNvSpPr/>
          <p:nvPr/>
        </p:nvSpPr>
        <p:spPr>
          <a:xfrm flipH="1" flipV="1">
            <a:off x="15035657" y="929508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13" name="“I will go to bed late every night”…">
            <a:hlinkClick r:id="rId3" action="ppaction://hlinksldjump"/>
          </p:cNvPr>
          <p:cNvSpPr/>
          <p:nvPr/>
        </p:nvSpPr>
        <p:spPr>
          <a:xfrm>
            <a:off x="16605701" y="593674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“I will go to bed late every night”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REVOLTING CHILDREN</a:t>
            </a:r>
          </a:p>
        </p:txBody>
      </p:sp>
      <p:sp>
        <p:nvSpPr>
          <p:cNvPr id="2114" name="“The creak of a floorboard”…">
            <a:hlinkClick r:id="rId3" action="ppaction://hlinksldjump"/>
          </p:cNvPr>
          <p:cNvSpPr/>
          <p:nvPr/>
        </p:nvSpPr>
        <p:spPr>
          <a:xfrm>
            <a:off x="16599196" y="791502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“The creak of a floorboard”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QUIET</a:t>
            </a:r>
          </a:p>
        </p:txBody>
      </p:sp>
      <p:sp>
        <p:nvSpPr>
          <p:cNvPr id="2115" name="“Into the eye of the storm”…">
            <a:hlinkClick r:id="rId4" action="ppaction://hlinksldjump"/>
          </p:cNvPr>
          <p:cNvSpPr/>
          <p:nvPr/>
        </p:nvSpPr>
        <p:spPr>
          <a:xfrm>
            <a:off x="16607773" y="3939379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“Into the eye of the storm”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QUIET</a:t>
            </a:r>
          </a:p>
        </p:txBody>
      </p:sp>
      <p:sp>
        <p:nvSpPr>
          <p:cNvPr id="2116" name="Shape"/>
          <p:cNvSpPr/>
          <p:nvPr/>
        </p:nvSpPr>
        <p:spPr>
          <a:xfrm>
            <a:off x="18439241" y="3954439"/>
            <a:ext cx="5088966" cy="5674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" y="14022"/>
                </a:moveTo>
                <a:lnTo>
                  <a:pt x="208" y="21511"/>
                </a:lnTo>
                <a:lnTo>
                  <a:pt x="163" y="21600"/>
                </a:lnTo>
                <a:lnTo>
                  <a:pt x="21600" y="11011"/>
                </a:lnTo>
                <a:lnTo>
                  <a:pt x="304" y="180"/>
                </a:lnTo>
                <a:lnTo>
                  <a:pt x="0" y="0"/>
                </a:lnTo>
                <a:lnTo>
                  <a:pt x="112" y="14022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17" name="Matilda Lyrics"/>
          <p:cNvSpPr txBox="1"/>
          <p:nvPr/>
        </p:nvSpPr>
        <p:spPr>
          <a:xfrm>
            <a:off x="17239617" y="637708"/>
            <a:ext cx="5029201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Matilda Lyrics</a:t>
            </a:r>
          </a:p>
        </p:txBody>
      </p:sp>
      <p:sp>
        <p:nvSpPr>
          <p:cNvPr id="2" name="Any Lyrics that DOESN’T match…">
            <a:extLst>
              <a:ext uri="{FF2B5EF4-FFF2-40B4-BE49-F238E27FC236}">
                <a16:creationId xmlns:a16="http://schemas.microsoft.com/office/drawing/2014/main" id="{C4E40933-CC90-367A-DCF3-084909047636}"/>
              </a:ext>
            </a:extLst>
          </p:cNvPr>
          <p:cNvSpPr txBox="1"/>
          <p:nvPr/>
        </p:nvSpPr>
        <p:spPr>
          <a:xfrm>
            <a:off x="371995" y="11571121"/>
            <a:ext cx="79813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Any Lyric that </a:t>
            </a:r>
            <a:r>
              <a:rPr sz="4800" dirty="0">
                <a:solidFill>
                  <a:schemeClr val="accent5"/>
                </a:solidFill>
              </a:rPr>
              <a:t>DOESN’T</a:t>
            </a:r>
            <a:r>
              <a:rPr sz="4800" dirty="0"/>
              <a:t> match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with the song is a </a:t>
            </a:r>
            <a:r>
              <a:rPr sz="4800"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2" grpId="1" animBg="1" advAuto="0"/>
      <p:bldP spid="2116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1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2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3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4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5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6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7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8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9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0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1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2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3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4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5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6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7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8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9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0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1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2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3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4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5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146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2147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8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9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0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1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2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3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4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5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6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7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8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9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60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61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62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63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64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65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66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67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68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69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0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1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2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3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4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5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6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7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8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9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0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1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2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3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4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5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6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7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8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9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0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1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2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3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4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5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6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7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8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9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0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1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2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3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4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5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6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7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8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9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0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1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2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3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4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5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6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7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8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9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0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1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2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3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4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5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6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7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8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9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0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1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2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3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4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5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6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7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8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9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0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1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2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3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4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5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6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7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8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9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0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1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2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3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4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5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6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7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8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9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60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61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2262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2263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64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65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66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67" name="Trumpet"/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Trumpet</a:t>
            </a:r>
          </a:p>
        </p:txBody>
      </p:sp>
      <p:sp>
        <p:nvSpPr>
          <p:cNvPr id="2268" name="Cabasa"/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Cabasa</a:t>
            </a:r>
          </a:p>
        </p:txBody>
      </p:sp>
      <p:sp>
        <p:nvSpPr>
          <p:cNvPr id="2269" name="Clarinet"/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Clarinet</a:t>
            </a:r>
          </a:p>
        </p:txBody>
      </p:sp>
      <p:sp>
        <p:nvSpPr>
          <p:cNvPr id="2270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71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2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3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4" name="Circle"/>
          <p:cNvSpPr/>
          <p:nvPr/>
        </p:nvSpPr>
        <p:spPr>
          <a:xfrm>
            <a:off x="5952930" y="5947926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75" name="Line"/>
          <p:cNvSpPr/>
          <p:nvPr/>
        </p:nvSpPr>
        <p:spPr>
          <a:xfrm flipV="1">
            <a:off x="6896553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6" name="Line"/>
          <p:cNvSpPr/>
          <p:nvPr/>
        </p:nvSpPr>
        <p:spPr>
          <a:xfrm flipH="1">
            <a:off x="6121615" y="6404492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7" name="Line"/>
          <p:cNvSpPr/>
          <p:nvPr/>
        </p:nvSpPr>
        <p:spPr>
          <a:xfrm flipH="1" flipV="1">
            <a:off x="6155328" y="634859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8" name="Circle"/>
          <p:cNvSpPr/>
          <p:nvPr/>
        </p:nvSpPr>
        <p:spPr>
          <a:xfrm>
            <a:off x="5952930" y="3955903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79" name="Line"/>
          <p:cNvSpPr/>
          <p:nvPr/>
        </p:nvSpPr>
        <p:spPr>
          <a:xfrm flipV="1">
            <a:off x="6896553" y="3998308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80" name="Line"/>
          <p:cNvSpPr/>
          <p:nvPr/>
        </p:nvSpPr>
        <p:spPr>
          <a:xfrm flipH="1">
            <a:off x="6121615" y="441247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81" name="Line"/>
          <p:cNvSpPr/>
          <p:nvPr/>
        </p:nvSpPr>
        <p:spPr>
          <a:xfrm flipH="1" flipV="1">
            <a:off x="6155328" y="435657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82" name="Circle"/>
          <p:cNvSpPr/>
          <p:nvPr/>
        </p:nvSpPr>
        <p:spPr>
          <a:xfrm>
            <a:off x="5937019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83" name="Line"/>
          <p:cNvSpPr/>
          <p:nvPr/>
        </p:nvSpPr>
        <p:spPr>
          <a:xfrm flipV="1">
            <a:off x="6880641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84" name="Line"/>
          <p:cNvSpPr/>
          <p:nvPr/>
        </p:nvSpPr>
        <p:spPr>
          <a:xfrm flipH="1">
            <a:off x="6105704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85" name="Line"/>
          <p:cNvSpPr/>
          <p:nvPr/>
        </p:nvSpPr>
        <p:spPr>
          <a:xfrm flipH="1" flipV="1">
            <a:off x="6139416" y="831522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86" name="Ukulele"/>
          <p:cNvSpPr/>
          <p:nvPr/>
        </p:nvSpPr>
        <p:spPr>
          <a:xfrm>
            <a:off x="7727549" y="292716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Ukulele</a:t>
            </a:r>
          </a:p>
        </p:txBody>
      </p:sp>
      <p:sp>
        <p:nvSpPr>
          <p:cNvPr id="2287" name="Euphonium"/>
          <p:cNvSpPr/>
          <p:nvPr/>
        </p:nvSpPr>
        <p:spPr>
          <a:xfrm>
            <a:off x="7721390" y="4883273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Euphonium</a:t>
            </a:r>
          </a:p>
        </p:txBody>
      </p:sp>
      <p:sp>
        <p:nvSpPr>
          <p:cNvPr id="2288" name="Cello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Cello</a:t>
            </a:r>
          </a:p>
        </p:txBody>
      </p:sp>
      <p:sp>
        <p:nvSpPr>
          <p:cNvPr id="2289" name="Vibraslap"/>
          <p:cNvSpPr/>
          <p:nvPr/>
        </p:nvSpPr>
        <p:spPr>
          <a:xfrm>
            <a:off x="7721390" y="8808106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Vibraslap</a:t>
            </a:r>
          </a:p>
        </p:txBody>
      </p:sp>
      <p:sp>
        <p:nvSpPr>
          <p:cNvPr id="2290" name="Circle"/>
          <p:cNvSpPr/>
          <p:nvPr/>
        </p:nvSpPr>
        <p:spPr>
          <a:xfrm>
            <a:off x="7721185" y="881641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91" name="Line"/>
          <p:cNvSpPr/>
          <p:nvPr/>
        </p:nvSpPr>
        <p:spPr>
          <a:xfrm flipV="1">
            <a:off x="8664808" y="885881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2" name="Line"/>
          <p:cNvSpPr/>
          <p:nvPr/>
        </p:nvSpPr>
        <p:spPr>
          <a:xfrm flipH="1">
            <a:off x="7889870" y="927298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3" name="Line"/>
          <p:cNvSpPr/>
          <p:nvPr/>
        </p:nvSpPr>
        <p:spPr>
          <a:xfrm flipH="1" flipV="1">
            <a:off x="7923583" y="921708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4" name="Circle"/>
          <p:cNvSpPr/>
          <p:nvPr/>
        </p:nvSpPr>
        <p:spPr>
          <a:xfrm>
            <a:off x="7703406" y="6839378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95" name="Line"/>
          <p:cNvSpPr/>
          <p:nvPr/>
        </p:nvSpPr>
        <p:spPr>
          <a:xfrm flipV="1">
            <a:off x="8647028" y="6881782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6" name="Line"/>
          <p:cNvSpPr/>
          <p:nvPr/>
        </p:nvSpPr>
        <p:spPr>
          <a:xfrm flipH="1">
            <a:off x="7872091" y="729594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7" name="Line"/>
          <p:cNvSpPr/>
          <p:nvPr/>
        </p:nvSpPr>
        <p:spPr>
          <a:xfrm flipH="1" flipV="1">
            <a:off x="7905804" y="724004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8" name="Circle"/>
          <p:cNvSpPr/>
          <p:nvPr/>
        </p:nvSpPr>
        <p:spPr>
          <a:xfrm>
            <a:off x="7718567" y="486947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99" name="Line"/>
          <p:cNvSpPr/>
          <p:nvPr/>
        </p:nvSpPr>
        <p:spPr>
          <a:xfrm flipV="1">
            <a:off x="8662189" y="491187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0" name="Line"/>
          <p:cNvSpPr/>
          <p:nvPr/>
        </p:nvSpPr>
        <p:spPr>
          <a:xfrm flipH="1">
            <a:off x="7887252" y="532604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1" name="Line"/>
          <p:cNvSpPr/>
          <p:nvPr/>
        </p:nvSpPr>
        <p:spPr>
          <a:xfrm flipH="1" flipV="1">
            <a:off x="7920965" y="527014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2" name="Circle"/>
          <p:cNvSpPr/>
          <p:nvPr/>
        </p:nvSpPr>
        <p:spPr>
          <a:xfrm>
            <a:off x="7722042" y="293776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03" name="Line"/>
          <p:cNvSpPr/>
          <p:nvPr/>
        </p:nvSpPr>
        <p:spPr>
          <a:xfrm flipV="1">
            <a:off x="8665665" y="298016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4" name="Line"/>
          <p:cNvSpPr/>
          <p:nvPr/>
        </p:nvSpPr>
        <p:spPr>
          <a:xfrm flipH="1">
            <a:off x="7890727" y="339432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5" name="Line"/>
          <p:cNvSpPr/>
          <p:nvPr/>
        </p:nvSpPr>
        <p:spPr>
          <a:xfrm flipH="1" flipV="1">
            <a:off x="7924440" y="333843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6" name="Xylophone"/>
          <p:cNvSpPr/>
          <p:nvPr/>
        </p:nvSpPr>
        <p:spPr>
          <a:xfrm>
            <a:off x="9475796" y="1960953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Xylophone</a:t>
            </a:r>
          </a:p>
        </p:txBody>
      </p:sp>
      <p:sp>
        <p:nvSpPr>
          <p:cNvPr id="2307" name="Double Bass"/>
          <p:cNvSpPr/>
          <p:nvPr/>
        </p:nvSpPr>
        <p:spPr>
          <a:xfrm>
            <a:off x="9477921" y="394328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Double Bass</a:t>
            </a:r>
          </a:p>
        </p:txBody>
      </p:sp>
      <p:sp>
        <p:nvSpPr>
          <p:cNvPr id="2308" name="Guitar"/>
          <p:cNvSpPr/>
          <p:nvPr/>
        </p:nvSpPr>
        <p:spPr>
          <a:xfrm>
            <a:off x="9477921" y="59540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Guitar</a:t>
            </a:r>
          </a:p>
        </p:txBody>
      </p:sp>
      <p:sp>
        <p:nvSpPr>
          <p:cNvPr id="2309" name="Flute"/>
          <p:cNvSpPr/>
          <p:nvPr/>
        </p:nvSpPr>
        <p:spPr>
          <a:xfrm>
            <a:off x="9492404" y="793111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Flute</a:t>
            </a:r>
          </a:p>
        </p:txBody>
      </p:sp>
      <p:sp>
        <p:nvSpPr>
          <p:cNvPr id="2310" name="Trombone"/>
          <p:cNvSpPr/>
          <p:nvPr/>
        </p:nvSpPr>
        <p:spPr>
          <a:xfrm>
            <a:off x="9475796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Trombone</a:t>
            </a:r>
          </a:p>
        </p:txBody>
      </p:sp>
      <p:sp>
        <p:nvSpPr>
          <p:cNvPr id="2311" name="Circle"/>
          <p:cNvSpPr/>
          <p:nvPr/>
        </p:nvSpPr>
        <p:spPr>
          <a:xfrm>
            <a:off x="9475184" y="1956685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12" name="Line"/>
          <p:cNvSpPr/>
          <p:nvPr/>
        </p:nvSpPr>
        <p:spPr>
          <a:xfrm flipV="1">
            <a:off x="10418807" y="199908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13" name="Line"/>
          <p:cNvSpPr/>
          <p:nvPr/>
        </p:nvSpPr>
        <p:spPr>
          <a:xfrm flipH="1">
            <a:off x="9643869" y="241325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14" name="Line"/>
          <p:cNvSpPr/>
          <p:nvPr/>
        </p:nvSpPr>
        <p:spPr>
          <a:xfrm flipH="1" flipV="1">
            <a:off x="9677582" y="235735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15" name="Circle"/>
          <p:cNvSpPr/>
          <p:nvPr/>
        </p:nvSpPr>
        <p:spPr>
          <a:xfrm>
            <a:off x="9467134" y="392448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16" name="Line"/>
          <p:cNvSpPr/>
          <p:nvPr/>
        </p:nvSpPr>
        <p:spPr>
          <a:xfrm flipV="1">
            <a:off x="10410757" y="396688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17" name="Line"/>
          <p:cNvSpPr/>
          <p:nvPr/>
        </p:nvSpPr>
        <p:spPr>
          <a:xfrm flipH="1">
            <a:off x="9635819" y="438105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18" name="Line"/>
          <p:cNvSpPr/>
          <p:nvPr/>
        </p:nvSpPr>
        <p:spPr>
          <a:xfrm flipH="1" flipV="1">
            <a:off x="9669532" y="432515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19" name="Circle"/>
          <p:cNvSpPr/>
          <p:nvPr/>
        </p:nvSpPr>
        <p:spPr>
          <a:xfrm>
            <a:off x="9496972" y="594792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20" name="Line"/>
          <p:cNvSpPr/>
          <p:nvPr/>
        </p:nvSpPr>
        <p:spPr>
          <a:xfrm flipV="1">
            <a:off x="10440595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1" name="Line"/>
          <p:cNvSpPr/>
          <p:nvPr/>
        </p:nvSpPr>
        <p:spPr>
          <a:xfrm flipH="1">
            <a:off x="9665657" y="640449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2" name="Line"/>
          <p:cNvSpPr/>
          <p:nvPr/>
        </p:nvSpPr>
        <p:spPr>
          <a:xfrm flipH="1" flipV="1">
            <a:off x="9699370" y="6348597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3" name="Circle"/>
          <p:cNvSpPr/>
          <p:nvPr/>
        </p:nvSpPr>
        <p:spPr>
          <a:xfrm>
            <a:off x="9484426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24" name="Line"/>
          <p:cNvSpPr/>
          <p:nvPr/>
        </p:nvSpPr>
        <p:spPr>
          <a:xfrm flipV="1">
            <a:off x="10428049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5" name="Line"/>
          <p:cNvSpPr/>
          <p:nvPr/>
        </p:nvSpPr>
        <p:spPr>
          <a:xfrm flipH="1">
            <a:off x="9653111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6" name="Line"/>
          <p:cNvSpPr/>
          <p:nvPr/>
        </p:nvSpPr>
        <p:spPr>
          <a:xfrm flipH="1" flipV="1">
            <a:off x="9686824" y="831522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7" name="Circle"/>
          <p:cNvSpPr/>
          <p:nvPr/>
        </p:nvSpPr>
        <p:spPr>
          <a:xfrm>
            <a:off x="9484426" y="989343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28" name="Line"/>
          <p:cNvSpPr/>
          <p:nvPr/>
        </p:nvSpPr>
        <p:spPr>
          <a:xfrm flipV="1">
            <a:off x="10428049" y="993583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9" name="Line"/>
          <p:cNvSpPr/>
          <p:nvPr/>
        </p:nvSpPr>
        <p:spPr>
          <a:xfrm flipH="1">
            <a:off x="9653111" y="1034999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0" name="Line"/>
          <p:cNvSpPr/>
          <p:nvPr/>
        </p:nvSpPr>
        <p:spPr>
          <a:xfrm flipH="1" flipV="1">
            <a:off x="9686824" y="1029410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1" name="Tuba"/>
          <p:cNvSpPr/>
          <p:nvPr/>
        </p:nvSpPr>
        <p:spPr>
          <a:xfrm>
            <a:off x="11285456" y="2927768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Tuba</a:t>
            </a:r>
          </a:p>
        </p:txBody>
      </p:sp>
      <p:sp>
        <p:nvSpPr>
          <p:cNvPr id="2332" name="Flexatone"/>
          <p:cNvSpPr/>
          <p:nvPr/>
        </p:nvSpPr>
        <p:spPr>
          <a:xfrm>
            <a:off x="11279298" y="48838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Flexatone</a:t>
            </a:r>
          </a:p>
        </p:txBody>
      </p:sp>
      <p:sp>
        <p:nvSpPr>
          <p:cNvPr id="2333" name="Piccolo"/>
          <p:cNvSpPr/>
          <p:nvPr/>
        </p:nvSpPr>
        <p:spPr>
          <a:xfrm>
            <a:off x="11262690" y="683997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Piccolo</a:t>
            </a:r>
          </a:p>
        </p:txBody>
      </p:sp>
      <p:sp>
        <p:nvSpPr>
          <p:cNvPr id="2334" name="Accordion"/>
          <p:cNvSpPr/>
          <p:nvPr/>
        </p:nvSpPr>
        <p:spPr>
          <a:xfrm>
            <a:off x="11279298" y="880870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Accordion</a:t>
            </a:r>
          </a:p>
        </p:txBody>
      </p:sp>
      <p:sp>
        <p:nvSpPr>
          <p:cNvPr id="2335" name="Circle"/>
          <p:cNvSpPr/>
          <p:nvPr/>
        </p:nvSpPr>
        <p:spPr>
          <a:xfrm>
            <a:off x="11258890" y="4866607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36" name="Line"/>
          <p:cNvSpPr/>
          <p:nvPr/>
        </p:nvSpPr>
        <p:spPr>
          <a:xfrm flipV="1">
            <a:off x="12202513" y="490901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7" name="Line"/>
          <p:cNvSpPr/>
          <p:nvPr/>
        </p:nvSpPr>
        <p:spPr>
          <a:xfrm flipH="1">
            <a:off x="11427575" y="532317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8" name="Line"/>
          <p:cNvSpPr/>
          <p:nvPr/>
        </p:nvSpPr>
        <p:spPr>
          <a:xfrm flipH="1" flipV="1">
            <a:off x="11461288" y="526727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9" name="Circle"/>
          <p:cNvSpPr/>
          <p:nvPr/>
        </p:nvSpPr>
        <p:spPr>
          <a:xfrm>
            <a:off x="11276334" y="2929942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40" name="Line"/>
          <p:cNvSpPr/>
          <p:nvPr/>
        </p:nvSpPr>
        <p:spPr>
          <a:xfrm flipV="1">
            <a:off x="12219957" y="2972346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1" name="Line"/>
          <p:cNvSpPr/>
          <p:nvPr/>
        </p:nvSpPr>
        <p:spPr>
          <a:xfrm flipH="1">
            <a:off x="11445020" y="338650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2" name="Line"/>
          <p:cNvSpPr/>
          <p:nvPr/>
        </p:nvSpPr>
        <p:spPr>
          <a:xfrm flipH="1" flipV="1">
            <a:off x="11478732" y="333061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3" name="Circle"/>
          <p:cNvSpPr/>
          <p:nvPr/>
        </p:nvSpPr>
        <p:spPr>
          <a:xfrm>
            <a:off x="11258890" y="6856583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44" name="Line"/>
          <p:cNvSpPr/>
          <p:nvPr/>
        </p:nvSpPr>
        <p:spPr>
          <a:xfrm flipV="1">
            <a:off x="12202513" y="6898987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5" name="Line"/>
          <p:cNvSpPr/>
          <p:nvPr/>
        </p:nvSpPr>
        <p:spPr>
          <a:xfrm flipH="1">
            <a:off x="11427575" y="731315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6" name="Line"/>
          <p:cNvSpPr/>
          <p:nvPr/>
        </p:nvSpPr>
        <p:spPr>
          <a:xfrm flipH="1" flipV="1">
            <a:off x="11461288" y="725725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7" name="Circle"/>
          <p:cNvSpPr/>
          <p:nvPr/>
        </p:nvSpPr>
        <p:spPr>
          <a:xfrm>
            <a:off x="11258890" y="880810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48" name="Line"/>
          <p:cNvSpPr/>
          <p:nvPr/>
        </p:nvSpPr>
        <p:spPr>
          <a:xfrm flipV="1">
            <a:off x="12202513" y="885051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9" name="Line"/>
          <p:cNvSpPr/>
          <p:nvPr/>
        </p:nvSpPr>
        <p:spPr>
          <a:xfrm flipH="1">
            <a:off x="11427575" y="926467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50" name="Line"/>
          <p:cNvSpPr/>
          <p:nvPr/>
        </p:nvSpPr>
        <p:spPr>
          <a:xfrm flipH="1" flipV="1">
            <a:off x="11461288" y="920877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51" name="Viola"/>
          <p:cNvSpPr/>
          <p:nvPr/>
        </p:nvSpPr>
        <p:spPr>
          <a:xfrm>
            <a:off x="13030514" y="1960715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Viola</a:t>
            </a:r>
          </a:p>
        </p:txBody>
      </p:sp>
      <p:sp>
        <p:nvSpPr>
          <p:cNvPr id="2352" name="Harp"/>
          <p:cNvSpPr/>
          <p:nvPr/>
        </p:nvSpPr>
        <p:spPr>
          <a:xfrm>
            <a:off x="13022767" y="3946361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Harp</a:t>
            </a:r>
          </a:p>
        </p:txBody>
      </p:sp>
      <p:sp>
        <p:nvSpPr>
          <p:cNvPr id="2353" name="Bassoon"/>
          <p:cNvSpPr/>
          <p:nvPr/>
        </p:nvSpPr>
        <p:spPr>
          <a:xfrm>
            <a:off x="13020806" y="5926732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Bassoon</a:t>
            </a:r>
          </a:p>
        </p:txBody>
      </p:sp>
      <p:sp>
        <p:nvSpPr>
          <p:cNvPr id="2354" name="Guiro"/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Guiro</a:t>
            </a:r>
          </a:p>
        </p:txBody>
      </p:sp>
      <p:sp>
        <p:nvSpPr>
          <p:cNvPr id="2355" name="Sitar"/>
          <p:cNvSpPr/>
          <p:nvPr/>
        </p:nvSpPr>
        <p:spPr>
          <a:xfrm>
            <a:off x="13007480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Sitar</a:t>
            </a:r>
          </a:p>
        </p:txBody>
      </p:sp>
      <p:sp>
        <p:nvSpPr>
          <p:cNvPr id="2356" name="Circle"/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57" name="Line"/>
          <p:cNvSpPr/>
          <p:nvPr/>
        </p:nvSpPr>
        <p:spPr>
          <a:xfrm flipV="1">
            <a:off x="13954492" y="795076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58" name="Line"/>
          <p:cNvSpPr/>
          <p:nvPr/>
        </p:nvSpPr>
        <p:spPr>
          <a:xfrm flipH="1">
            <a:off x="13179554" y="836492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59" name="Line"/>
          <p:cNvSpPr/>
          <p:nvPr/>
        </p:nvSpPr>
        <p:spPr>
          <a:xfrm flipH="1" flipV="1">
            <a:off x="13213267" y="8309027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0" name="Circle"/>
          <p:cNvSpPr/>
          <p:nvPr/>
        </p:nvSpPr>
        <p:spPr>
          <a:xfrm>
            <a:off x="13010869" y="9854770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1" name="Line"/>
          <p:cNvSpPr/>
          <p:nvPr/>
        </p:nvSpPr>
        <p:spPr>
          <a:xfrm flipV="1">
            <a:off x="13954492" y="989717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2" name="Line"/>
          <p:cNvSpPr/>
          <p:nvPr/>
        </p:nvSpPr>
        <p:spPr>
          <a:xfrm flipH="1">
            <a:off x="13179554" y="10311337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3" name="Line"/>
          <p:cNvSpPr/>
          <p:nvPr/>
        </p:nvSpPr>
        <p:spPr>
          <a:xfrm flipH="1" flipV="1">
            <a:off x="13213267" y="10255441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4" name="Circle"/>
          <p:cNvSpPr/>
          <p:nvPr/>
        </p:nvSpPr>
        <p:spPr>
          <a:xfrm>
            <a:off x="13027496" y="5936747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5" name="Line"/>
          <p:cNvSpPr/>
          <p:nvPr/>
        </p:nvSpPr>
        <p:spPr>
          <a:xfrm flipV="1">
            <a:off x="13971119" y="597915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6" name="Line"/>
          <p:cNvSpPr/>
          <p:nvPr/>
        </p:nvSpPr>
        <p:spPr>
          <a:xfrm flipH="1">
            <a:off x="13196181" y="639331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7" name="Line"/>
          <p:cNvSpPr/>
          <p:nvPr/>
        </p:nvSpPr>
        <p:spPr>
          <a:xfrm flipH="1" flipV="1">
            <a:off x="13229894" y="6337417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8" name="Circle"/>
          <p:cNvSpPr/>
          <p:nvPr/>
        </p:nvSpPr>
        <p:spPr>
          <a:xfrm>
            <a:off x="13010869" y="3937991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9" name="Line"/>
          <p:cNvSpPr/>
          <p:nvPr/>
        </p:nvSpPr>
        <p:spPr>
          <a:xfrm flipV="1">
            <a:off x="13954492" y="3980395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0" name="Line"/>
          <p:cNvSpPr/>
          <p:nvPr/>
        </p:nvSpPr>
        <p:spPr>
          <a:xfrm flipH="1">
            <a:off x="13179554" y="4394558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1" name="Line"/>
          <p:cNvSpPr/>
          <p:nvPr/>
        </p:nvSpPr>
        <p:spPr>
          <a:xfrm flipH="1" flipV="1">
            <a:off x="13213267" y="4338662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2" name="Circle"/>
          <p:cNvSpPr/>
          <p:nvPr/>
        </p:nvSpPr>
        <p:spPr>
          <a:xfrm>
            <a:off x="13010869" y="1964089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73" name="Line"/>
          <p:cNvSpPr/>
          <p:nvPr/>
        </p:nvSpPr>
        <p:spPr>
          <a:xfrm flipV="1">
            <a:off x="13954492" y="2006493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4" name="Line"/>
          <p:cNvSpPr/>
          <p:nvPr/>
        </p:nvSpPr>
        <p:spPr>
          <a:xfrm flipH="1">
            <a:off x="13179554" y="2420656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5" name="Line"/>
          <p:cNvSpPr/>
          <p:nvPr/>
        </p:nvSpPr>
        <p:spPr>
          <a:xfrm flipH="1" flipV="1">
            <a:off x="13213267" y="2364760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6" name="Lute"/>
          <p:cNvSpPr/>
          <p:nvPr/>
        </p:nvSpPr>
        <p:spPr>
          <a:xfrm>
            <a:off x="14831483" y="2992710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Lute</a:t>
            </a:r>
          </a:p>
        </p:txBody>
      </p:sp>
      <p:sp>
        <p:nvSpPr>
          <p:cNvPr id="2377" name="Claves"/>
          <p:cNvSpPr/>
          <p:nvPr/>
        </p:nvSpPr>
        <p:spPr>
          <a:xfrm>
            <a:off x="14826755" y="4918141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Claves</a:t>
            </a:r>
          </a:p>
        </p:txBody>
      </p:sp>
      <p:sp>
        <p:nvSpPr>
          <p:cNvPr id="2378" name="French Horn"/>
          <p:cNvSpPr/>
          <p:nvPr/>
        </p:nvSpPr>
        <p:spPr>
          <a:xfrm>
            <a:off x="14833260" y="6899355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French Horn</a:t>
            </a:r>
          </a:p>
        </p:txBody>
      </p:sp>
      <p:sp>
        <p:nvSpPr>
          <p:cNvPr id="2379" name="Oboe"/>
          <p:cNvSpPr/>
          <p:nvPr/>
        </p:nvSpPr>
        <p:spPr>
          <a:xfrm>
            <a:off x="14826755" y="8877637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Oboe</a:t>
            </a:r>
          </a:p>
        </p:txBody>
      </p:sp>
      <p:sp>
        <p:nvSpPr>
          <p:cNvPr id="2380" name="Circle"/>
          <p:cNvSpPr/>
          <p:nvPr/>
        </p:nvSpPr>
        <p:spPr>
          <a:xfrm>
            <a:off x="14831483" y="3001080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81" name="Line"/>
          <p:cNvSpPr/>
          <p:nvPr/>
        </p:nvSpPr>
        <p:spPr>
          <a:xfrm flipV="1">
            <a:off x="15775106" y="3043484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2" name="Line"/>
          <p:cNvSpPr/>
          <p:nvPr/>
        </p:nvSpPr>
        <p:spPr>
          <a:xfrm flipH="1">
            <a:off x="15000168" y="3457646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3" name="Line"/>
          <p:cNvSpPr/>
          <p:nvPr/>
        </p:nvSpPr>
        <p:spPr>
          <a:xfrm flipH="1" flipV="1">
            <a:off x="15033882" y="3401751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4" name="Circle"/>
          <p:cNvSpPr/>
          <p:nvPr/>
        </p:nvSpPr>
        <p:spPr>
          <a:xfrm>
            <a:off x="14841808" y="4918141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85" name="Line"/>
          <p:cNvSpPr/>
          <p:nvPr/>
        </p:nvSpPr>
        <p:spPr>
          <a:xfrm flipV="1">
            <a:off x="15785431" y="4960545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6" name="Line"/>
          <p:cNvSpPr/>
          <p:nvPr/>
        </p:nvSpPr>
        <p:spPr>
          <a:xfrm flipH="1">
            <a:off x="15010493" y="537470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7" name="Line"/>
          <p:cNvSpPr/>
          <p:nvPr/>
        </p:nvSpPr>
        <p:spPr>
          <a:xfrm flipH="1" flipV="1">
            <a:off x="15044207" y="531881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8" name="Circle"/>
          <p:cNvSpPr/>
          <p:nvPr/>
        </p:nvSpPr>
        <p:spPr>
          <a:xfrm>
            <a:off x="14833258" y="689320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89" name="Line"/>
          <p:cNvSpPr/>
          <p:nvPr/>
        </p:nvSpPr>
        <p:spPr>
          <a:xfrm flipV="1">
            <a:off x="15776881" y="693561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0" name="Line"/>
          <p:cNvSpPr/>
          <p:nvPr/>
        </p:nvSpPr>
        <p:spPr>
          <a:xfrm flipH="1">
            <a:off x="15001944" y="734977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1" name="Line"/>
          <p:cNvSpPr/>
          <p:nvPr/>
        </p:nvSpPr>
        <p:spPr>
          <a:xfrm flipH="1" flipV="1">
            <a:off x="15035657" y="729387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2" name="Circle"/>
          <p:cNvSpPr/>
          <p:nvPr/>
        </p:nvSpPr>
        <p:spPr>
          <a:xfrm>
            <a:off x="14833258" y="8894409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93" name="Line"/>
          <p:cNvSpPr/>
          <p:nvPr/>
        </p:nvSpPr>
        <p:spPr>
          <a:xfrm flipV="1">
            <a:off x="15776881" y="8936813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4" name="Line"/>
          <p:cNvSpPr/>
          <p:nvPr/>
        </p:nvSpPr>
        <p:spPr>
          <a:xfrm flipH="1">
            <a:off x="15001944" y="935097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5" name="Line"/>
          <p:cNvSpPr/>
          <p:nvPr/>
        </p:nvSpPr>
        <p:spPr>
          <a:xfrm flipH="1" flipV="1">
            <a:off x="15035657" y="929508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6" name="Recorder"/>
          <p:cNvSpPr/>
          <p:nvPr/>
        </p:nvSpPr>
        <p:spPr>
          <a:xfrm>
            <a:off x="16605701" y="593674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Recorder</a:t>
            </a:r>
          </a:p>
        </p:txBody>
      </p:sp>
      <p:sp>
        <p:nvSpPr>
          <p:cNvPr id="2397" name="Zither"/>
          <p:cNvSpPr/>
          <p:nvPr/>
        </p:nvSpPr>
        <p:spPr>
          <a:xfrm>
            <a:off x="16599196" y="791502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Zither</a:t>
            </a:r>
          </a:p>
        </p:txBody>
      </p:sp>
      <p:sp>
        <p:nvSpPr>
          <p:cNvPr id="2398" name="Rattle"/>
          <p:cNvSpPr/>
          <p:nvPr/>
        </p:nvSpPr>
        <p:spPr>
          <a:xfrm>
            <a:off x="16607773" y="3939379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Rattle</a:t>
            </a:r>
          </a:p>
        </p:txBody>
      </p:sp>
      <p:sp>
        <p:nvSpPr>
          <p:cNvPr id="2399" name="Circle"/>
          <p:cNvSpPr/>
          <p:nvPr/>
        </p:nvSpPr>
        <p:spPr>
          <a:xfrm>
            <a:off x="16597194" y="392448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00" name="Line"/>
          <p:cNvSpPr/>
          <p:nvPr/>
        </p:nvSpPr>
        <p:spPr>
          <a:xfrm flipV="1">
            <a:off x="17540817" y="396688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1" name="Line"/>
          <p:cNvSpPr/>
          <p:nvPr/>
        </p:nvSpPr>
        <p:spPr>
          <a:xfrm flipH="1">
            <a:off x="16765879" y="438105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2" name="Line"/>
          <p:cNvSpPr/>
          <p:nvPr/>
        </p:nvSpPr>
        <p:spPr>
          <a:xfrm flipH="1" flipV="1">
            <a:off x="16799593" y="432515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3" name="Circle"/>
          <p:cNvSpPr/>
          <p:nvPr/>
        </p:nvSpPr>
        <p:spPr>
          <a:xfrm>
            <a:off x="16597194" y="592673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04" name="Line"/>
          <p:cNvSpPr/>
          <p:nvPr/>
        </p:nvSpPr>
        <p:spPr>
          <a:xfrm flipV="1">
            <a:off x="17540817" y="5969135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5" name="Line"/>
          <p:cNvSpPr/>
          <p:nvPr/>
        </p:nvSpPr>
        <p:spPr>
          <a:xfrm flipH="1">
            <a:off x="16765879" y="6383298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6" name="Line"/>
          <p:cNvSpPr/>
          <p:nvPr/>
        </p:nvSpPr>
        <p:spPr>
          <a:xfrm flipH="1" flipV="1">
            <a:off x="16799593" y="6327402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7" name="Circle"/>
          <p:cNvSpPr/>
          <p:nvPr/>
        </p:nvSpPr>
        <p:spPr>
          <a:xfrm>
            <a:off x="16585553" y="789398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08" name="Line"/>
          <p:cNvSpPr/>
          <p:nvPr/>
        </p:nvSpPr>
        <p:spPr>
          <a:xfrm flipV="1">
            <a:off x="17529176" y="793638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9" name="Line"/>
          <p:cNvSpPr/>
          <p:nvPr/>
        </p:nvSpPr>
        <p:spPr>
          <a:xfrm flipH="1">
            <a:off x="16754238" y="835054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10" name="Line"/>
          <p:cNvSpPr/>
          <p:nvPr/>
        </p:nvSpPr>
        <p:spPr>
          <a:xfrm flipH="1" flipV="1">
            <a:off x="16787952" y="829465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11" name="“If I think the ending is fixed already”…">
            <a:hlinkClick r:id="rId3" action="ppaction://hlinksldjump"/>
          </p:cNvPr>
          <p:cNvSpPr/>
          <p:nvPr/>
        </p:nvSpPr>
        <p:spPr>
          <a:xfrm>
            <a:off x="18389187" y="4918141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“If I think the ending is fixed already”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WHEN I GROW UP</a:t>
            </a:r>
          </a:p>
        </p:txBody>
      </p:sp>
      <p:sp>
        <p:nvSpPr>
          <p:cNvPr id="2412" name="“Oi, new kids!”…">
            <a:hlinkClick r:id="rId4" action="ppaction://hlinksldjump"/>
          </p:cNvPr>
          <p:cNvSpPr/>
          <p:nvPr/>
        </p:nvSpPr>
        <p:spPr>
          <a:xfrm>
            <a:off x="18409029" y="6929419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“Oi, new kids!”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REVOLTING CHILDREN</a:t>
            </a:r>
          </a:p>
        </p:txBody>
      </p:sp>
      <p:sp>
        <p:nvSpPr>
          <p:cNvPr id="2413" name="Shape"/>
          <p:cNvSpPr/>
          <p:nvPr/>
        </p:nvSpPr>
        <p:spPr>
          <a:xfrm>
            <a:off x="20283268" y="5041858"/>
            <a:ext cx="3278548" cy="3655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" y="14022"/>
                </a:moveTo>
                <a:lnTo>
                  <a:pt x="208" y="21511"/>
                </a:lnTo>
                <a:lnTo>
                  <a:pt x="163" y="21600"/>
                </a:lnTo>
                <a:lnTo>
                  <a:pt x="21600" y="11011"/>
                </a:lnTo>
                <a:lnTo>
                  <a:pt x="304" y="180"/>
                </a:lnTo>
                <a:lnTo>
                  <a:pt x="0" y="0"/>
                </a:lnTo>
                <a:lnTo>
                  <a:pt x="112" y="14022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14" name="Matilda Lyrics"/>
          <p:cNvSpPr txBox="1"/>
          <p:nvPr/>
        </p:nvSpPr>
        <p:spPr>
          <a:xfrm>
            <a:off x="17239617" y="637708"/>
            <a:ext cx="5029201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Matilda Lyrics</a:t>
            </a:r>
          </a:p>
        </p:txBody>
      </p:sp>
      <p:sp>
        <p:nvSpPr>
          <p:cNvPr id="2" name="Any Lyrics that DOESN’T match…">
            <a:extLst>
              <a:ext uri="{FF2B5EF4-FFF2-40B4-BE49-F238E27FC236}">
                <a16:creationId xmlns:a16="http://schemas.microsoft.com/office/drawing/2014/main" id="{B30A05BD-5596-E735-5968-867CECBD53F7}"/>
              </a:ext>
            </a:extLst>
          </p:cNvPr>
          <p:cNvSpPr txBox="1"/>
          <p:nvPr/>
        </p:nvSpPr>
        <p:spPr>
          <a:xfrm>
            <a:off x="371995" y="11571121"/>
            <a:ext cx="79813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Any Lyric that </a:t>
            </a:r>
            <a:r>
              <a:rPr sz="4800" dirty="0">
                <a:solidFill>
                  <a:schemeClr val="accent5"/>
                </a:solidFill>
              </a:rPr>
              <a:t>DOESN’T</a:t>
            </a:r>
            <a:r>
              <a:rPr sz="4800" dirty="0"/>
              <a:t> match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with the song is a </a:t>
            </a:r>
            <a:r>
              <a:rPr sz="4800"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40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5" grpId="1" animBg="1" advAuto="0"/>
      <p:bldP spid="2413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18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19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0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1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2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3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4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5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6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7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8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9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0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1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2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3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4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5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6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7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8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9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0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1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2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443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2444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5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6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7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8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9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0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1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2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3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4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5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6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7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8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9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60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61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62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3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4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5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6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7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8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9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0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1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2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3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4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5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6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7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8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9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0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1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2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3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4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5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6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7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8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9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0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1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2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3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4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5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6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7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8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9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0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1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2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3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4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5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6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7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8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9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0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1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2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3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4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5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6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7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8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9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0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1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2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3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4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5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6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7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8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9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0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1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2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3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4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5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6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7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8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9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0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1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2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3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4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5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6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7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8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9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0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1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2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3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4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5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6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7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8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2559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2560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61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62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63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64" name="Trumpet"/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Trumpet</a:t>
            </a:r>
          </a:p>
        </p:txBody>
      </p:sp>
      <p:sp>
        <p:nvSpPr>
          <p:cNvPr id="2565" name="Cabasa"/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Cabasa</a:t>
            </a:r>
          </a:p>
        </p:txBody>
      </p:sp>
      <p:sp>
        <p:nvSpPr>
          <p:cNvPr id="2566" name="Clarinet"/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Clarinet</a:t>
            </a:r>
          </a:p>
        </p:txBody>
      </p:sp>
      <p:sp>
        <p:nvSpPr>
          <p:cNvPr id="2567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68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69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0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1" name="Circle"/>
          <p:cNvSpPr/>
          <p:nvPr/>
        </p:nvSpPr>
        <p:spPr>
          <a:xfrm>
            <a:off x="5952930" y="5947926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72" name="Line"/>
          <p:cNvSpPr/>
          <p:nvPr/>
        </p:nvSpPr>
        <p:spPr>
          <a:xfrm flipV="1">
            <a:off x="6896553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3" name="Line"/>
          <p:cNvSpPr/>
          <p:nvPr/>
        </p:nvSpPr>
        <p:spPr>
          <a:xfrm flipH="1">
            <a:off x="6121615" y="6404492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4" name="Line"/>
          <p:cNvSpPr/>
          <p:nvPr/>
        </p:nvSpPr>
        <p:spPr>
          <a:xfrm flipH="1" flipV="1">
            <a:off x="6155328" y="634859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5" name="Circle"/>
          <p:cNvSpPr/>
          <p:nvPr/>
        </p:nvSpPr>
        <p:spPr>
          <a:xfrm>
            <a:off x="5952930" y="3955903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76" name="Line"/>
          <p:cNvSpPr/>
          <p:nvPr/>
        </p:nvSpPr>
        <p:spPr>
          <a:xfrm flipV="1">
            <a:off x="6896553" y="3998308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7" name="Line"/>
          <p:cNvSpPr/>
          <p:nvPr/>
        </p:nvSpPr>
        <p:spPr>
          <a:xfrm flipH="1">
            <a:off x="6121615" y="441247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8" name="Line"/>
          <p:cNvSpPr/>
          <p:nvPr/>
        </p:nvSpPr>
        <p:spPr>
          <a:xfrm flipH="1" flipV="1">
            <a:off x="6155328" y="435657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9" name="Circle"/>
          <p:cNvSpPr/>
          <p:nvPr/>
        </p:nvSpPr>
        <p:spPr>
          <a:xfrm>
            <a:off x="5937019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80" name="Line"/>
          <p:cNvSpPr/>
          <p:nvPr/>
        </p:nvSpPr>
        <p:spPr>
          <a:xfrm flipV="1">
            <a:off x="6880641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81" name="Line"/>
          <p:cNvSpPr/>
          <p:nvPr/>
        </p:nvSpPr>
        <p:spPr>
          <a:xfrm flipH="1">
            <a:off x="6105704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82" name="Line"/>
          <p:cNvSpPr/>
          <p:nvPr/>
        </p:nvSpPr>
        <p:spPr>
          <a:xfrm flipH="1" flipV="1">
            <a:off x="6139416" y="831522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83" name="Ukulele"/>
          <p:cNvSpPr/>
          <p:nvPr/>
        </p:nvSpPr>
        <p:spPr>
          <a:xfrm>
            <a:off x="7727549" y="292716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Ukulele</a:t>
            </a:r>
          </a:p>
        </p:txBody>
      </p:sp>
      <p:sp>
        <p:nvSpPr>
          <p:cNvPr id="2584" name="Euphonium"/>
          <p:cNvSpPr/>
          <p:nvPr/>
        </p:nvSpPr>
        <p:spPr>
          <a:xfrm>
            <a:off x="7721390" y="4883273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Euphonium</a:t>
            </a:r>
          </a:p>
        </p:txBody>
      </p:sp>
      <p:sp>
        <p:nvSpPr>
          <p:cNvPr id="2585" name="Cello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Cello</a:t>
            </a:r>
          </a:p>
        </p:txBody>
      </p:sp>
      <p:sp>
        <p:nvSpPr>
          <p:cNvPr id="2586" name="Vibraslap"/>
          <p:cNvSpPr/>
          <p:nvPr/>
        </p:nvSpPr>
        <p:spPr>
          <a:xfrm>
            <a:off x="7721390" y="8808106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Vibraslap</a:t>
            </a:r>
          </a:p>
        </p:txBody>
      </p:sp>
      <p:sp>
        <p:nvSpPr>
          <p:cNvPr id="2587" name="Circle"/>
          <p:cNvSpPr/>
          <p:nvPr/>
        </p:nvSpPr>
        <p:spPr>
          <a:xfrm>
            <a:off x="7721185" y="881641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88" name="Line"/>
          <p:cNvSpPr/>
          <p:nvPr/>
        </p:nvSpPr>
        <p:spPr>
          <a:xfrm flipV="1">
            <a:off x="8664808" y="885881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89" name="Line"/>
          <p:cNvSpPr/>
          <p:nvPr/>
        </p:nvSpPr>
        <p:spPr>
          <a:xfrm flipH="1">
            <a:off x="7889870" y="927298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0" name="Line"/>
          <p:cNvSpPr/>
          <p:nvPr/>
        </p:nvSpPr>
        <p:spPr>
          <a:xfrm flipH="1" flipV="1">
            <a:off x="7923583" y="921708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1" name="Circle"/>
          <p:cNvSpPr/>
          <p:nvPr/>
        </p:nvSpPr>
        <p:spPr>
          <a:xfrm>
            <a:off x="7703406" y="6839378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92" name="Line"/>
          <p:cNvSpPr/>
          <p:nvPr/>
        </p:nvSpPr>
        <p:spPr>
          <a:xfrm flipV="1">
            <a:off x="8647028" y="6881782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3" name="Line"/>
          <p:cNvSpPr/>
          <p:nvPr/>
        </p:nvSpPr>
        <p:spPr>
          <a:xfrm flipH="1">
            <a:off x="7872091" y="729594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4" name="Line"/>
          <p:cNvSpPr/>
          <p:nvPr/>
        </p:nvSpPr>
        <p:spPr>
          <a:xfrm flipH="1" flipV="1">
            <a:off x="7905804" y="724004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5" name="Circle"/>
          <p:cNvSpPr/>
          <p:nvPr/>
        </p:nvSpPr>
        <p:spPr>
          <a:xfrm>
            <a:off x="7718567" y="486947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96" name="Line"/>
          <p:cNvSpPr/>
          <p:nvPr/>
        </p:nvSpPr>
        <p:spPr>
          <a:xfrm flipV="1">
            <a:off x="8662189" y="491187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7" name="Line"/>
          <p:cNvSpPr/>
          <p:nvPr/>
        </p:nvSpPr>
        <p:spPr>
          <a:xfrm flipH="1">
            <a:off x="7887252" y="532604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8" name="Line"/>
          <p:cNvSpPr/>
          <p:nvPr/>
        </p:nvSpPr>
        <p:spPr>
          <a:xfrm flipH="1" flipV="1">
            <a:off x="7920965" y="527014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9" name="Circle"/>
          <p:cNvSpPr/>
          <p:nvPr/>
        </p:nvSpPr>
        <p:spPr>
          <a:xfrm>
            <a:off x="7722042" y="293776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00" name="Line"/>
          <p:cNvSpPr/>
          <p:nvPr/>
        </p:nvSpPr>
        <p:spPr>
          <a:xfrm flipV="1">
            <a:off x="8665665" y="298016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01" name="Line"/>
          <p:cNvSpPr/>
          <p:nvPr/>
        </p:nvSpPr>
        <p:spPr>
          <a:xfrm flipH="1">
            <a:off x="7890727" y="339432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02" name="Line"/>
          <p:cNvSpPr/>
          <p:nvPr/>
        </p:nvSpPr>
        <p:spPr>
          <a:xfrm flipH="1" flipV="1">
            <a:off x="7924440" y="333843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03" name="Xylophone"/>
          <p:cNvSpPr/>
          <p:nvPr/>
        </p:nvSpPr>
        <p:spPr>
          <a:xfrm>
            <a:off x="9475796" y="1960953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Xylophone</a:t>
            </a:r>
          </a:p>
        </p:txBody>
      </p:sp>
      <p:sp>
        <p:nvSpPr>
          <p:cNvPr id="2604" name="Double Bass"/>
          <p:cNvSpPr/>
          <p:nvPr/>
        </p:nvSpPr>
        <p:spPr>
          <a:xfrm>
            <a:off x="9477921" y="394328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Double Bass</a:t>
            </a:r>
          </a:p>
        </p:txBody>
      </p:sp>
      <p:sp>
        <p:nvSpPr>
          <p:cNvPr id="2605" name="Guitar"/>
          <p:cNvSpPr/>
          <p:nvPr/>
        </p:nvSpPr>
        <p:spPr>
          <a:xfrm>
            <a:off x="9477921" y="59540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Guitar</a:t>
            </a:r>
          </a:p>
        </p:txBody>
      </p:sp>
      <p:sp>
        <p:nvSpPr>
          <p:cNvPr id="2606" name="Flute"/>
          <p:cNvSpPr/>
          <p:nvPr/>
        </p:nvSpPr>
        <p:spPr>
          <a:xfrm>
            <a:off x="9492404" y="793111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Flute</a:t>
            </a:r>
          </a:p>
        </p:txBody>
      </p:sp>
      <p:sp>
        <p:nvSpPr>
          <p:cNvPr id="2607" name="Trombone"/>
          <p:cNvSpPr/>
          <p:nvPr/>
        </p:nvSpPr>
        <p:spPr>
          <a:xfrm>
            <a:off x="9475796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Trombone</a:t>
            </a:r>
          </a:p>
        </p:txBody>
      </p:sp>
      <p:sp>
        <p:nvSpPr>
          <p:cNvPr id="2608" name="Circle"/>
          <p:cNvSpPr/>
          <p:nvPr/>
        </p:nvSpPr>
        <p:spPr>
          <a:xfrm>
            <a:off x="9475184" y="1956685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09" name="Line"/>
          <p:cNvSpPr/>
          <p:nvPr/>
        </p:nvSpPr>
        <p:spPr>
          <a:xfrm flipV="1">
            <a:off x="10418807" y="199908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0" name="Line"/>
          <p:cNvSpPr/>
          <p:nvPr/>
        </p:nvSpPr>
        <p:spPr>
          <a:xfrm flipH="1">
            <a:off x="9643869" y="241325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1" name="Line"/>
          <p:cNvSpPr/>
          <p:nvPr/>
        </p:nvSpPr>
        <p:spPr>
          <a:xfrm flipH="1" flipV="1">
            <a:off x="9677582" y="235735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2" name="Circle"/>
          <p:cNvSpPr/>
          <p:nvPr/>
        </p:nvSpPr>
        <p:spPr>
          <a:xfrm>
            <a:off x="9467134" y="392448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13" name="Line"/>
          <p:cNvSpPr/>
          <p:nvPr/>
        </p:nvSpPr>
        <p:spPr>
          <a:xfrm flipV="1">
            <a:off x="10410757" y="396688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4" name="Line"/>
          <p:cNvSpPr/>
          <p:nvPr/>
        </p:nvSpPr>
        <p:spPr>
          <a:xfrm flipH="1">
            <a:off x="9635819" y="438105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5" name="Line"/>
          <p:cNvSpPr/>
          <p:nvPr/>
        </p:nvSpPr>
        <p:spPr>
          <a:xfrm flipH="1" flipV="1">
            <a:off x="9669532" y="432515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6" name="Circle"/>
          <p:cNvSpPr/>
          <p:nvPr/>
        </p:nvSpPr>
        <p:spPr>
          <a:xfrm>
            <a:off x="9496972" y="594792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17" name="Line"/>
          <p:cNvSpPr/>
          <p:nvPr/>
        </p:nvSpPr>
        <p:spPr>
          <a:xfrm flipV="1">
            <a:off x="10440595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8" name="Line"/>
          <p:cNvSpPr/>
          <p:nvPr/>
        </p:nvSpPr>
        <p:spPr>
          <a:xfrm flipH="1">
            <a:off x="9665657" y="640449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9" name="Line"/>
          <p:cNvSpPr/>
          <p:nvPr/>
        </p:nvSpPr>
        <p:spPr>
          <a:xfrm flipH="1" flipV="1">
            <a:off x="9699370" y="6348597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0" name="Circle"/>
          <p:cNvSpPr/>
          <p:nvPr/>
        </p:nvSpPr>
        <p:spPr>
          <a:xfrm>
            <a:off x="9484426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21" name="Line"/>
          <p:cNvSpPr/>
          <p:nvPr/>
        </p:nvSpPr>
        <p:spPr>
          <a:xfrm flipV="1">
            <a:off x="10428049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2" name="Line"/>
          <p:cNvSpPr/>
          <p:nvPr/>
        </p:nvSpPr>
        <p:spPr>
          <a:xfrm flipH="1">
            <a:off x="9653111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3" name="Line"/>
          <p:cNvSpPr/>
          <p:nvPr/>
        </p:nvSpPr>
        <p:spPr>
          <a:xfrm flipH="1" flipV="1">
            <a:off x="9686824" y="831522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4" name="Circle"/>
          <p:cNvSpPr/>
          <p:nvPr/>
        </p:nvSpPr>
        <p:spPr>
          <a:xfrm>
            <a:off x="9484426" y="989343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25" name="Line"/>
          <p:cNvSpPr/>
          <p:nvPr/>
        </p:nvSpPr>
        <p:spPr>
          <a:xfrm flipV="1">
            <a:off x="10428049" y="993583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6" name="Line"/>
          <p:cNvSpPr/>
          <p:nvPr/>
        </p:nvSpPr>
        <p:spPr>
          <a:xfrm flipH="1">
            <a:off x="9653111" y="1034999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7" name="Line"/>
          <p:cNvSpPr/>
          <p:nvPr/>
        </p:nvSpPr>
        <p:spPr>
          <a:xfrm flipH="1" flipV="1">
            <a:off x="9686824" y="1029410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8" name="Tuba"/>
          <p:cNvSpPr/>
          <p:nvPr/>
        </p:nvSpPr>
        <p:spPr>
          <a:xfrm>
            <a:off x="11285456" y="2927768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Tuba</a:t>
            </a:r>
          </a:p>
        </p:txBody>
      </p:sp>
      <p:sp>
        <p:nvSpPr>
          <p:cNvPr id="2629" name="Flexatone"/>
          <p:cNvSpPr/>
          <p:nvPr/>
        </p:nvSpPr>
        <p:spPr>
          <a:xfrm>
            <a:off x="11279298" y="48838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Flexatone</a:t>
            </a:r>
          </a:p>
        </p:txBody>
      </p:sp>
      <p:sp>
        <p:nvSpPr>
          <p:cNvPr id="2630" name="Piccolo"/>
          <p:cNvSpPr/>
          <p:nvPr/>
        </p:nvSpPr>
        <p:spPr>
          <a:xfrm>
            <a:off x="11262690" y="683997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Piccolo</a:t>
            </a:r>
          </a:p>
        </p:txBody>
      </p:sp>
      <p:sp>
        <p:nvSpPr>
          <p:cNvPr id="2631" name="Accordion"/>
          <p:cNvSpPr/>
          <p:nvPr/>
        </p:nvSpPr>
        <p:spPr>
          <a:xfrm>
            <a:off x="11279298" y="880870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Accordion</a:t>
            </a:r>
          </a:p>
        </p:txBody>
      </p:sp>
      <p:sp>
        <p:nvSpPr>
          <p:cNvPr id="2632" name="Circle"/>
          <p:cNvSpPr/>
          <p:nvPr/>
        </p:nvSpPr>
        <p:spPr>
          <a:xfrm>
            <a:off x="11258890" y="4866607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3" name="Line"/>
          <p:cNvSpPr/>
          <p:nvPr/>
        </p:nvSpPr>
        <p:spPr>
          <a:xfrm flipV="1">
            <a:off x="12202513" y="490901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34" name="Line"/>
          <p:cNvSpPr/>
          <p:nvPr/>
        </p:nvSpPr>
        <p:spPr>
          <a:xfrm flipH="1">
            <a:off x="11427575" y="532317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35" name="Line"/>
          <p:cNvSpPr/>
          <p:nvPr/>
        </p:nvSpPr>
        <p:spPr>
          <a:xfrm flipH="1" flipV="1">
            <a:off x="11461288" y="526727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36" name="Circle"/>
          <p:cNvSpPr/>
          <p:nvPr/>
        </p:nvSpPr>
        <p:spPr>
          <a:xfrm>
            <a:off x="11276334" y="2929942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7" name="Line"/>
          <p:cNvSpPr/>
          <p:nvPr/>
        </p:nvSpPr>
        <p:spPr>
          <a:xfrm flipV="1">
            <a:off x="12219957" y="2972346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38" name="Line"/>
          <p:cNvSpPr/>
          <p:nvPr/>
        </p:nvSpPr>
        <p:spPr>
          <a:xfrm flipH="1">
            <a:off x="11445020" y="338650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39" name="Line"/>
          <p:cNvSpPr/>
          <p:nvPr/>
        </p:nvSpPr>
        <p:spPr>
          <a:xfrm flipH="1" flipV="1">
            <a:off x="11478732" y="333061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0" name="Circle"/>
          <p:cNvSpPr/>
          <p:nvPr/>
        </p:nvSpPr>
        <p:spPr>
          <a:xfrm>
            <a:off x="11258890" y="6856583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1" name="Line"/>
          <p:cNvSpPr/>
          <p:nvPr/>
        </p:nvSpPr>
        <p:spPr>
          <a:xfrm flipV="1">
            <a:off x="12202513" y="6898987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2" name="Line"/>
          <p:cNvSpPr/>
          <p:nvPr/>
        </p:nvSpPr>
        <p:spPr>
          <a:xfrm flipH="1">
            <a:off x="11427575" y="731315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3" name="Line"/>
          <p:cNvSpPr/>
          <p:nvPr/>
        </p:nvSpPr>
        <p:spPr>
          <a:xfrm flipH="1" flipV="1">
            <a:off x="11461288" y="725725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4" name="Circle"/>
          <p:cNvSpPr/>
          <p:nvPr/>
        </p:nvSpPr>
        <p:spPr>
          <a:xfrm>
            <a:off x="11258890" y="880810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5" name="Line"/>
          <p:cNvSpPr/>
          <p:nvPr/>
        </p:nvSpPr>
        <p:spPr>
          <a:xfrm flipV="1">
            <a:off x="12202513" y="885051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6" name="Line"/>
          <p:cNvSpPr/>
          <p:nvPr/>
        </p:nvSpPr>
        <p:spPr>
          <a:xfrm flipH="1">
            <a:off x="11427575" y="926467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7" name="Line"/>
          <p:cNvSpPr/>
          <p:nvPr/>
        </p:nvSpPr>
        <p:spPr>
          <a:xfrm flipH="1" flipV="1">
            <a:off x="11461288" y="920877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8" name="Viola"/>
          <p:cNvSpPr/>
          <p:nvPr/>
        </p:nvSpPr>
        <p:spPr>
          <a:xfrm>
            <a:off x="13030514" y="1960715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Viola</a:t>
            </a:r>
          </a:p>
        </p:txBody>
      </p:sp>
      <p:sp>
        <p:nvSpPr>
          <p:cNvPr id="2649" name="Harp"/>
          <p:cNvSpPr/>
          <p:nvPr/>
        </p:nvSpPr>
        <p:spPr>
          <a:xfrm>
            <a:off x="13022767" y="3946361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Harp</a:t>
            </a:r>
          </a:p>
        </p:txBody>
      </p:sp>
      <p:sp>
        <p:nvSpPr>
          <p:cNvPr id="2650" name="Bassoon"/>
          <p:cNvSpPr/>
          <p:nvPr/>
        </p:nvSpPr>
        <p:spPr>
          <a:xfrm>
            <a:off x="13020806" y="5926732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Bassoon</a:t>
            </a:r>
          </a:p>
        </p:txBody>
      </p:sp>
      <p:sp>
        <p:nvSpPr>
          <p:cNvPr id="2651" name="Guiro"/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Guiro</a:t>
            </a:r>
          </a:p>
        </p:txBody>
      </p:sp>
      <p:sp>
        <p:nvSpPr>
          <p:cNvPr id="2652" name="Sitar"/>
          <p:cNvSpPr/>
          <p:nvPr/>
        </p:nvSpPr>
        <p:spPr>
          <a:xfrm>
            <a:off x="13007480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Sitar</a:t>
            </a:r>
          </a:p>
        </p:txBody>
      </p:sp>
      <p:sp>
        <p:nvSpPr>
          <p:cNvPr id="2653" name="Circle"/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4" name="Line"/>
          <p:cNvSpPr/>
          <p:nvPr/>
        </p:nvSpPr>
        <p:spPr>
          <a:xfrm flipV="1">
            <a:off x="13954492" y="795076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55" name="Line"/>
          <p:cNvSpPr/>
          <p:nvPr/>
        </p:nvSpPr>
        <p:spPr>
          <a:xfrm flipH="1">
            <a:off x="13179554" y="836492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56" name="Line"/>
          <p:cNvSpPr/>
          <p:nvPr/>
        </p:nvSpPr>
        <p:spPr>
          <a:xfrm flipH="1" flipV="1">
            <a:off x="13213267" y="8309027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57" name="Circle"/>
          <p:cNvSpPr/>
          <p:nvPr/>
        </p:nvSpPr>
        <p:spPr>
          <a:xfrm>
            <a:off x="13010869" y="9854770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8" name="Line"/>
          <p:cNvSpPr/>
          <p:nvPr/>
        </p:nvSpPr>
        <p:spPr>
          <a:xfrm flipV="1">
            <a:off x="13954492" y="989717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59" name="Line"/>
          <p:cNvSpPr/>
          <p:nvPr/>
        </p:nvSpPr>
        <p:spPr>
          <a:xfrm flipH="1">
            <a:off x="13179554" y="10311337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0" name="Line"/>
          <p:cNvSpPr/>
          <p:nvPr/>
        </p:nvSpPr>
        <p:spPr>
          <a:xfrm flipH="1" flipV="1">
            <a:off x="13213267" y="10255441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1" name="Circle"/>
          <p:cNvSpPr/>
          <p:nvPr/>
        </p:nvSpPr>
        <p:spPr>
          <a:xfrm>
            <a:off x="13027496" y="5936747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62" name="Line"/>
          <p:cNvSpPr/>
          <p:nvPr/>
        </p:nvSpPr>
        <p:spPr>
          <a:xfrm flipV="1">
            <a:off x="13971119" y="597915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3" name="Line"/>
          <p:cNvSpPr/>
          <p:nvPr/>
        </p:nvSpPr>
        <p:spPr>
          <a:xfrm flipH="1">
            <a:off x="13196181" y="639331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4" name="Line"/>
          <p:cNvSpPr/>
          <p:nvPr/>
        </p:nvSpPr>
        <p:spPr>
          <a:xfrm flipH="1" flipV="1">
            <a:off x="13229894" y="6337417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5" name="Circle"/>
          <p:cNvSpPr/>
          <p:nvPr/>
        </p:nvSpPr>
        <p:spPr>
          <a:xfrm>
            <a:off x="13010869" y="3937991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66" name="Line"/>
          <p:cNvSpPr/>
          <p:nvPr/>
        </p:nvSpPr>
        <p:spPr>
          <a:xfrm flipV="1">
            <a:off x="13954492" y="3980395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7" name="Line"/>
          <p:cNvSpPr/>
          <p:nvPr/>
        </p:nvSpPr>
        <p:spPr>
          <a:xfrm flipH="1">
            <a:off x="13179554" y="4394558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8" name="Line"/>
          <p:cNvSpPr/>
          <p:nvPr/>
        </p:nvSpPr>
        <p:spPr>
          <a:xfrm flipH="1" flipV="1">
            <a:off x="13213267" y="4338662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9" name="Circle"/>
          <p:cNvSpPr/>
          <p:nvPr/>
        </p:nvSpPr>
        <p:spPr>
          <a:xfrm>
            <a:off x="13010869" y="1964089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70" name="Line"/>
          <p:cNvSpPr/>
          <p:nvPr/>
        </p:nvSpPr>
        <p:spPr>
          <a:xfrm flipV="1">
            <a:off x="13954492" y="2006493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71" name="Line"/>
          <p:cNvSpPr/>
          <p:nvPr/>
        </p:nvSpPr>
        <p:spPr>
          <a:xfrm flipH="1">
            <a:off x="13179554" y="2420656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72" name="Line"/>
          <p:cNvSpPr/>
          <p:nvPr/>
        </p:nvSpPr>
        <p:spPr>
          <a:xfrm flipH="1" flipV="1">
            <a:off x="13213267" y="2364760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73" name="Lute"/>
          <p:cNvSpPr/>
          <p:nvPr/>
        </p:nvSpPr>
        <p:spPr>
          <a:xfrm>
            <a:off x="14831483" y="2992710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Lute</a:t>
            </a:r>
          </a:p>
        </p:txBody>
      </p:sp>
      <p:sp>
        <p:nvSpPr>
          <p:cNvPr id="2674" name="Claves"/>
          <p:cNvSpPr/>
          <p:nvPr/>
        </p:nvSpPr>
        <p:spPr>
          <a:xfrm>
            <a:off x="14826755" y="4918141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Claves</a:t>
            </a:r>
          </a:p>
        </p:txBody>
      </p:sp>
      <p:sp>
        <p:nvSpPr>
          <p:cNvPr id="2675" name="French Horn"/>
          <p:cNvSpPr/>
          <p:nvPr/>
        </p:nvSpPr>
        <p:spPr>
          <a:xfrm>
            <a:off x="14833260" y="6899355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French Horn</a:t>
            </a:r>
          </a:p>
        </p:txBody>
      </p:sp>
      <p:sp>
        <p:nvSpPr>
          <p:cNvPr id="2676" name="Oboe"/>
          <p:cNvSpPr/>
          <p:nvPr/>
        </p:nvSpPr>
        <p:spPr>
          <a:xfrm>
            <a:off x="14826755" y="8877637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Oboe</a:t>
            </a:r>
          </a:p>
        </p:txBody>
      </p:sp>
      <p:sp>
        <p:nvSpPr>
          <p:cNvPr id="2677" name="Circle"/>
          <p:cNvSpPr/>
          <p:nvPr/>
        </p:nvSpPr>
        <p:spPr>
          <a:xfrm>
            <a:off x="14831483" y="3001080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78" name="Line"/>
          <p:cNvSpPr/>
          <p:nvPr/>
        </p:nvSpPr>
        <p:spPr>
          <a:xfrm flipV="1">
            <a:off x="15775106" y="3043484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79" name="Line"/>
          <p:cNvSpPr/>
          <p:nvPr/>
        </p:nvSpPr>
        <p:spPr>
          <a:xfrm flipH="1">
            <a:off x="15000168" y="3457646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0" name="Line"/>
          <p:cNvSpPr/>
          <p:nvPr/>
        </p:nvSpPr>
        <p:spPr>
          <a:xfrm flipH="1" flipV="1">
            <a:off x="15033882" y="3401751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1" name="Circle"/>
          <p:cNvSpPr/>
          <p:nvPr/>
        </p:nvSpPr>
        <p:spPr>
          <a:xfrm>
            <a:off x="14841808" y="4918141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82" name="Line"/>
          <p:cNvSpPr/>
          <p:nvPr/>
        </p:nvSpPr>
        <p:spPr>
          <a:xfrm flipV="1">
            <a:off x="15785431" y="4960545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3" name="Line"/>
          <p:cNvSpPr/>
          <p:nvPr/>
        </p:nvSpPr>
        <p:spPr>
          <a:xfrm flipH="1">
            <a:off x="15010493" y="537470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4" name="Line"/>
          <p:cNvSpPr/>
          <p:nvPr/>
        </p:nvSpPr>
        <p:spPr>
          <a:xfrm flipH="1" flipV="1">
            <a:off x="15044207" y="531881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5" name="Circle"/>
          <p:cNvSpPr/>
          <p:nvPr/>
        </p:nvSpPr>
        <p:spPr>
          <a:xfrm>
            <a:off x="14833258" y="689320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86" name="Line"/>
          <p:cNvSpPr/>
          <p:nvPr/>
        </p:nvSpPr>
        <p:spPr>
          <a:xfrm flipV="1">
            <a:off x="15776881" y="693561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7" name="Line"/>
          <p:cNvSpPr/>
          <p:nvPr/>
        </p:nvSpPr>
        <p:spPr>
          <a:xfrm flipH="1">
            <a:off x="15001944" y="734977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8" name="Line"/>
          <p:cNvSpPr/>
          <p:nvPr/>
        </p:nvSpPr>
        <p:spPr>
          <a:xfrm flipH="1" flipV="1">
            <a:off x="15035657" y="729387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9" name="Circle"/>
          <p:cNvSpPr/>
          <p:nvPr/>
        </p:nvSpPr>
        <p:spPr>
          <a:xfrm>
            <a:off x="14833258" y="8894409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90" name="Line"/>
          <p:cNvSpPr/>
          <p:nvPr/>
        </p:nvSpPr>
        <p:spPr>
          <a:xfrm flipV="1">
            <a:off x="15776881" y="8936813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91" name="Line"/>
          <p:cNvSpPr/>
          <p:nvPr/>
        </p:nvSpPr>
        <p:spPr>
          <a:xfrm flipH="1">
            <a:off x="15001944" y="935097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92" name="Line"/>
          <p:cNvSpPr/>
          <p:nvPr/>
        </p:nvSpPr>
        <p:spPr>
          <a:xfrm flipH="1" flipV="1">
            <a:off x="15035657" y="929508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93" name="Recorder"/>
          <p:cNvSpPr/>
          <p:nvPr/>
        </p:nvSpPr>
        <p:spPr>
          <a:xfrm>
            <a:off x="16605701" y="593674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Recorder</a:t>
            </a:r>
          </a:p>
        </p:txBody>
      </p:sp>
      <p:sp>
        <p:nvSpPr>
          <p:cNvPr id="2694" name="Zither"/>
          <p:cNvSpPr/>
          <p:nvPr/>
        </p:nvSpPr>
        <p:spPr>
          <a:xfrm>
            <a:off x="16599196" y="791502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Zither</a:t>
            </a:r>
          </a:p>
        </p:txBody>
      </p:sp>
      <p:sp>
        <p:nvSpPr>
          <p:cNvPr id="2695" name="Rattle"/>
          <p:cNvSpPr/>
          <p:nvPr/>
        </p:nvSpPr>
        <p:spPr>
          <a:xfrm>
            <a:off x="16607773" y="3939379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Rattle</a:t>
            </a:r>
          </a:p>
        </p:txBody>
      </p:sp>
      <p:sp>
        <p:nvSpPr>
          <p:cNvPr id="2696" name="Circle"/>
          <p:cNvSpPr/>
          <p:nvPr/>
        </p:nvSpPr>
        <p:spPr>
          <a:xfrm>
            <a:off x="16597194" y="392448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97" name="Line"/>
          <p:cNvSpPr/>
          <p:nvPr/>
        </p:nvSpPr>
        <p:spPr>
          <a:xfrm flipV="1">
            <a:off x="17540817" y="396688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98" name="Line"/>
          <p:cNvSpPr/>
          <p:nvPr/>
        </p:nvSpPr>
        <p:spPr>
          <a:xfrm flipH="1">
            <a:off x="16765879" y="438105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99" name="Line"/>
          <p:cNvSpPr/>
          <p:nvPr/>
        </p:nvSpPr>
        <p:spPr>
          <a:xfrm flipH="1" flipV="1">
            <a:off x="16799593" y="432515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0" name="Circle"/>
          <p:cNvSpPr/>
          <p:nvPr/>
        </p:nvSpPr>
        <p:spPr>
          <a:xfrm>
            <a:off x="16597194" y="592673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01" name="Line"/>
          <p:cNvSpPr/>
          <p:nvPr/>
        </p:nvSpPr>
        <p:spPr>
          <a:xfrm flipV="1">
            <a:off x="17540817" y="5969135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2" name="Line"/>
          <p:cNvSpPr/>
          <p:nvPr/>
        </p:nvSpPr>
        <p:spPr>
          <a:xfrm flipH="1">
            <a:off x="16765879" y="6383298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3" name="Line"/>
          <p:cNvSpPr/>
          <p:nvPr/>
        </p:nvSpPr>
        <p:spPr>
          <a:xfrm flipH="1" flipV="1">
            <a:off x="16799593" y="6327402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4" name="Circle"/>
          <p:cNvSpPr/>
          <p:nvPr/>
        </p:nvSpPr>
        <p:spPr>
          <a:xfrm>
            <a:off x="16585553" y="789398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05" name="Line"/>
          <p:cNvSpPr/>
          <p:nvPr/>
        </p:nvSpPr>
        <p:spPr>
          <a:xfrm flipV="1">
            <a:off x="17529176" y="793638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6" name="Line"/>
          <p:cNvSpPr/>
          <p:nvPr/>
        </p:nvSpPr>
        <p:spPr>
          <a:xfrm flipH="1">
            <a:off x="16754238" y="835054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7" name="Line"/>
          <p:cNvSpPr/>
          <p:nvPr/>
        </p:nvSpPr>
        <p:spPr>
          <a:xfrm flipH="1" flipV="1">
            <a:off x="16787952" y="829465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8" name="Kalimba"/>
          <p:cNvSpPr/>
          <p:nvPr/>
        </p:nvSpPr>
        <p:spPr>
          <a:xfrm>
            <a:off x="18389187" y="4918141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Kalimba</a:t>
            </a:r>
          </a:p>
        </p:txBody>
      </p:sp>
      <p:sp>
        <p:nvSpPr>
          <p:cNvPr id="2709" name="Saxophone"/>
          <p:cNvSpPr/>
          <p:nvPr/>
        </p:nvSpPr>
        <p:spPr>
          <a:xfrm>
            <a:off x="18409029" y="6929419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Saxophone</a:t>
            </a:r>
          </a:p>
        </p:txBody>
      </p:sp>
      <p:sp>
        <p:nvSpPr>
          <p:cNvPr id="2710" name="Circle"/>
          <p:cNvSpPr/>
          <p:nvPr/>
        </p:nvSpPr>
        <p:spPr>
          <a:xfrm>
            <a:off x="18389187" y="4918141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11" name="Line"/>
          <p:cNvSpPr/>
          <p:nvPr/>
        </p:nvSpPr>
        <p:spPr>
          <a:xfrm flipV="1">
            <a:off x="19332810" y="4960545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2" name="Line"/>
          <p:cNvSpPr/>
          <p:nvPr/>
        </p:nvSpPr>
        <p:spPr>
          <a:xfrm flipH="1">
            <a:off x="18557872" y="537470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3" name="Line"/>
          <p:cNvSpPr/>
          <p:nvPr/>
        </p:nvSpPr>
        <p:spPr>
          <a:xfrm flipH="1" flipV="1">
            <a:off x="18591586" y="531881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4" name="Circle"/>
          <p:cNvSpPr/>
          <p:nvPr/>
        </p:nvSpPr>
        <p:spPr>
          <a:xfrm>
            <a:off x="18411294" y="6929419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15" name="Line"/>
          <p:cNvSpPr/>
          <p:nvPr/>
        </p:nvSpPr>
        <p:spPr>
          <a:xfrm flipV="1">
            <a:off x="19354917" y="6971823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6" name="Line"/>
          <p:cNvSpPr/>
          <p:nvPr/>
        </p:nvSpPr>
        <p:spPr>
          <a:xfrm flipH="1">
            <a:off x="18579979" y="7385986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7" name="Line"/>
          <p:cNvSpPr/>
          <p:nvPr/>
        </p:nvSpPr>
        <p:spPr>
          <a:xfrm flipH="1" flipV="1">
            <a:off x="18613693" y="7330090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8" name="YOU MADE IT!!!"/>
          <p:cNvSpPr txBox="1"/>
          <p:nvPr/>
        </p:nvSpPr>
        <p:spPr>
          <a:xfrm>
            <a:off x="17872993" y="11535236"/>
            <a:ext cx="5402962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chemeClr val="accent3">
                    <a:hueOff val="-385756"/>
                    <a:satOff val="-32155"/>
                    <a:lumOff val="17967"/>
                  </a:schemeClr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YOU MADE IT!!!</a:t>
            </a:r>
          </a:p>
        </p:txBody>
      </p:sp>
      <p:sp>
        <p:nvSpPr>
          <p:cNvPr id="2719" name="Matilda Lyrics"/>
          <p:cNvSpPr txBox="1"/>
          <p:nvPr/>
        </p:nvSpPr>
        <p:spPr>
          <a:xfrm>
            <a:off x="17239617" y="637708"/>
            <a:ext cx="5029201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Matilda Lyrics</a:t>
            </a:r>
          </a:p>
        </p:txBody>
      </p:sp>
      <p:sp>
        <p:nvSpPr>
          <p:cNvPr id="2" name="Any Lyrics that DOESN’T match…">
            <a:extLst>
              <a:ext uri="{FF2B5EF4-FFF2-40B4-BE49-F238E27FC236}">
                <a16:creationId xmlns:a16="http://schemas.microsoft.com/office/drawing/2014/main" id="{4F10D02A-D0A9-CF07-1E2E-3C7035C33EDA}"/>
              </a:ext>
            </a:extLst>
          </p:cNvPr>
          <p:cNvSpPr txBox="1"/>
          <p:nvPr/>
        </p:nvSpPr>
        <p:spPr>
          <a:xfrm>
            <a:off x="371995" y="11571121"/>
            <a:ext cx="79813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Any Lyric that </a:t>
            </a:r>
            <a:r>
              <a:rPr sz="4800" dirty="0">
                <a:solidFill>
                  <a:schemeClr val="accent5"/>
                </a:solidFill>
              </a:rPr>
              <a:t>DOESN’T</a:t>
            </a:r>
            <a:r>
              <a:rPr sz="4800" dirty="0"/>
              <a:t> match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with the song is a </a:t>
            </a:r>
            <a:r>
              <a:rPr sz="4800"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2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23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24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25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26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27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28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29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0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1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2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3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4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5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6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7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8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9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0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1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2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3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4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5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6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747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2748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9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0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1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2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3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4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5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6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7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8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9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0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1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2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3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4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chemeClr val="accent5">
                  <a:hueOff val="128995"/>
                  <a:satOff val="10158"/>
                  <a:lumOff val="-13824"/>
                </a:schemeClr>
              </a:gs>
              <a:gs pos="100000">
                <a:schemeClr val="accent5">
                  <a:satOff val="7111"/>
                  <a:lumOff val="-23755"/>
                </a:schemeClr>
              </a:gs>
            </a:gsLst>
            <a:lin ang="15600000"/>
          </a:gradFill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5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66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67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68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69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0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1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2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3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4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5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6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7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8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9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0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1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2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3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4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5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6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7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8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9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0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1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2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3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4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5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6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7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8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9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0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1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2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3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4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5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6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7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8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9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0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1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2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3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4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5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6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7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8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9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0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1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2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3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4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5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6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7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8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9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0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1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2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3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4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5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6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7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8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9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0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1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2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3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4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5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6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7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8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9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0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1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2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3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4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5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6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7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8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9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60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61" name="LIE…"/>
          <p:cNvSpPr txBox="1"/>
          <p:nvPr/>
        </p:nvSpPr>
        <p:spPr>
          <a:xfrm>
            <a:off x="9642500" y="4433567"/>
            <a:ext cx="5353000" cy="5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t>LIE</a:t>
            </a:r>
          </a:p>
          <a:p>
            <a: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endParaRPr/>
          </a:p>
          <a:p>
            <a: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t>GAME OVER</a:t>
            </a:r>
          </a:p>
        </p:txBody>
      </p:sp>
      <p:pic>
        <p:nvPicPr>
          <p:cNvPr id="2862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6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65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66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67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68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69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0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1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2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3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4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5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6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7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8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9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0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1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2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3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4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5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6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7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8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889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2890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1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2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3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4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5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6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7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8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9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0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1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2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3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4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5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6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7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08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09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0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1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2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3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4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5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6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7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8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9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0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1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2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3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4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5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6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7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8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9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0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1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2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3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4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5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6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7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8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9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0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1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2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3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4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5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6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7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8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9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0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1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2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3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4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5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6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7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8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9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0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1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2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3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4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5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6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7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8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9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0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1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2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3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4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5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6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7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8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9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0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1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2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3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4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5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6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7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8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9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0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1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2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3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4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5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6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7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8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9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00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01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02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03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3004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07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08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09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0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1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2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3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4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5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6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7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8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9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0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1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2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3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4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5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6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7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8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9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0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031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3032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3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4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5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6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7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8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9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0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1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2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3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4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5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6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7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8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9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0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1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2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3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4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5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6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7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8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9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0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1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2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3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4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5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6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7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8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9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0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1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2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3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4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5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6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7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8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9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0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1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2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3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4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5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6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7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8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9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0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1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2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3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4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5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6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7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8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9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0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1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2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3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4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5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6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7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8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9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0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1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2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3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4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5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6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7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8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9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0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1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2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3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4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5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6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7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8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9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0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1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2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3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4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5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6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7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8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9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40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41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42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43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44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45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3146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0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8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49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0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1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2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3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4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5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6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7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8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9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0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1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2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3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4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5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6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7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8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9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0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1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2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173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3174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5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6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7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8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9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0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1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2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3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4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5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6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7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8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9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90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91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2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3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4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5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6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7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8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9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0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1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2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3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4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5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6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7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8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9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0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1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2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3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4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5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6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7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8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9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0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1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2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3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4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5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6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7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8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9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0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1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2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3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4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5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6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7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8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9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0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1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2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3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4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5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6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7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8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9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0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1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2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3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4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5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6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7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8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9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0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1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2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3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4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5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6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7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8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9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0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1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2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3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4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5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6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7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8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9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0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1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2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3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4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5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6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7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3288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2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1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2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3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4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5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6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7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8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9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0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1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2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3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4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5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6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7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8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9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0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1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2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3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4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315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3316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7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8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9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0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1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2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3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4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5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6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7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8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9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0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1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2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3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34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35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36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37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38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39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0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1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2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3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4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5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6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7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8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9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0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1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2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3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4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5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6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7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8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9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0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1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2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3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4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5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6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7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8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9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0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1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2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3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4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5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6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7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8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9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0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1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2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3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4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5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6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7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8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9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0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1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2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3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4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5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6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7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8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9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0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1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2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3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4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5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6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7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8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9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0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1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2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3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4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5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6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7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8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9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0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1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2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3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4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5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6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7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8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9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3430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2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4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3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4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5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6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7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8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9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0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1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2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3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4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5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6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7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8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9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0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1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2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3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4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5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6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457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3458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9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0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1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2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3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4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5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6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7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8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9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70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71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72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73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74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75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76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77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78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79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0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1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2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3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4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5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6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7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8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9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0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1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2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3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4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5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6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7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8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9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0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1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2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3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4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5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6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7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8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9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0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1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2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3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4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5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6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7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8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9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0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1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2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3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4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5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6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7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8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9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0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1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2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3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4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5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6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7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8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9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0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1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2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3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4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5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6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7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8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9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0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1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2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3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4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5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6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7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8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9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0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1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2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3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4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5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6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7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8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9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70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71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3572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4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6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75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76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77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78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79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0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1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2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3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4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5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6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7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8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9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0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1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2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3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4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5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6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7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8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599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3600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1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2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3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4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5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6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7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8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9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0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1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2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3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4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5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6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7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18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19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0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1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2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3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4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5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6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7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8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9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0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1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2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3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4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5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6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7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8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9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0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1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2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3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4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5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6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7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8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9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0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1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2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3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4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5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6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7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8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9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0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1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2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3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4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5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6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7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8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9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0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1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2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3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4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5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6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7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8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9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0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1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2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3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4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5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6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7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8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9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0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1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2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3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4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5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6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7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8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9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0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1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2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3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4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5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6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7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8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9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10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11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12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13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3714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5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8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5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6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7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8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9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0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5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6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7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8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9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0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1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2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3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4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9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0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2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3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4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5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6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7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8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5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6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7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8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9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3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4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5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6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7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7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8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9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0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1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1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2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3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4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5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5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6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7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8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9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0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1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2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3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4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4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5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6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7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8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9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0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1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2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3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4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5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6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7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8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9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0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1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2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3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4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5" name="Circle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6" name="Circle"/>
          <p:cNvSpPr/>
          <p:nvPr/>
        </p:nvSpPr>
        <p:spPr>
          <a:xfrm>
            <a:off x="4164470" y="686787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7" name="Matilda Lyrics"/>
          <p:cNvSpPr txBox="1"/>
          <p:nvPr/>
        </p:nvSpPr>
        <p:spPr>
          <a:xfrm>
            <a:off x="17239617" y="637708"/>
            <a:ext cx="5029201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Matilda Lyrics</a:t>
            </a:r>
          </a:p>
        </p:txBody>
      </p:sp>
      <p:sp>
        <p:nvSpPr>
          <p:cNvPr id="438" name="Any Lyrics that DOESN’T match…"/>
          <p:cNvSpPr txBox="1"/>
          <p:nvPr/>
        </p:nvSpPr>
        <p:spPr>
          <a:xfrm>
            <a:off x="371995" y="11571121"/>
            <a:ext cx="79813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Any Lyric that </a:t>
            </a:r>
            <a:r>
              <a:rPr sz="4800" dirty="0">
                <a:solidFill>
                  <a:schemeClr val="accent5"/>
                </a:solidFill>
              </a:rPr>
              <a:t>DOESN’T</a:t>
            </a:r>
            <a:r>
              <a:rPr sz="4800" dirty="0"/>
              <a:t> match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with the song is a </a:t>
            </a:r>
            <a:r>
              <a:rPr sz="4800"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17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18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19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0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1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2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3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4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5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6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7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8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9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0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1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2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3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4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5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6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7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8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9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40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741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3742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43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44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45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46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47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48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49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0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1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2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3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4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5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6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7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8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9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0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1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2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3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4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5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6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7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8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9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0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1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2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3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4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5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6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7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8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9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0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1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2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3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4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5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6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7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8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9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0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1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2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3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4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5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6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7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8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9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0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1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2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3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4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5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6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7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8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9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0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1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2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3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4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5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6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7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8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9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0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1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2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3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4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5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6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7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8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9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0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1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2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3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4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5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6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7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8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9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0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1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2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3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4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5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6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7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8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9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50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51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52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53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54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55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3856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7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0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59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0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1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2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3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4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5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6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7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8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9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0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1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2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3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4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5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6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7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8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9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0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1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2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883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3884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5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6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7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8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9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0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1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2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3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4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5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6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7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8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9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00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01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2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3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4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5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6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7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8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9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0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1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2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3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4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5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6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7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8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9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0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1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2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3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4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5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6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7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8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9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0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1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2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3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4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5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6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7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8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9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0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1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2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3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4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5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6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7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8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9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0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1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2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3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4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5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6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7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8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9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0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1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2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3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4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5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6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7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8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9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0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1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2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3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4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5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6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7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8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9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0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1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2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3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4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5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6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7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8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9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0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1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2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3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4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5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6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7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3998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1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2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3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4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5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6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7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8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9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0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1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2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3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4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5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6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7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8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9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0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1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2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3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4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025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4026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7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8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9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0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1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2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3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4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5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6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7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8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9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40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41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42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43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44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45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46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47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48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49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0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1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2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3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4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5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6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7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8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9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0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1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2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3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4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5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6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7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8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9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0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1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2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3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4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5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6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7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8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9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0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1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2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3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4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5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6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7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8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9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0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1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2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3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4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5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6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7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8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9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0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1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2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3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4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5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6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7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8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9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0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1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2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3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4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5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6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7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8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9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0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1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2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3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4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5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6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7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8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9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0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1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2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3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4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5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6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7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8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9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4140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0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1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2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3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4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5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6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7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8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9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0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1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2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4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5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6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7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8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9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0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1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2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3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4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5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66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8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9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0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1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2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3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4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5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6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7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8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9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0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1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2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3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4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5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86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87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88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89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0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1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2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3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4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5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6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7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8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9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0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2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3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4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5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6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7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8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9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0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1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2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3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4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5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6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7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8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9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0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1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2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3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4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5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6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7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8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9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0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1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2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3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4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5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6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7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8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9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0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1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2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3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4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5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6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7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8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9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0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1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2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3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4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5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6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7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8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9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0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1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2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3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4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5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6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7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8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9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0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1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2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3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4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5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6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7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8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9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80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81" name="“Even if You’re Little”…">
            <a:hlinkClick r:id="rId3" action="ppaction://hlinksldjump"/>
          </p:cNvPr>
          <p:cNvSpPr/>
          <p:nvPr/>
        </p:nvSpPr>
        <p:spPr>
          <a:xfrm>
            <a:off x="4185167" y="6861795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/>
          <a:lstStyle/>
          <a:p>
            <a: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500"/>
              <a:t>“Even if You’re</a:t>
            </a:r>
            <a:r>
              <a:t> </a:t>
            </a:r>
            <a:r>
              <a:rPr sz="1500"/>
              <a:t>Little”</a:t>
            </a:r>
          </a:p>
          <a:p>
            <a: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00"/>
          </a:p>
          <a:p>
            <a: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500"/>
              <a:t>NAUGHTY</a:t>
            </a:r>
          </a:p>
        </p:txBody>
      </p:sp>
      <p:sp>
        <p:nvSpPr>
          <p:cNvPr id="582" name="“There’s no Escaping Tragedy”…">
            <a:hlinkClick r:id="rId4" action="ppaction://hlinksldjump"/>
          </p:cNvPr>
          <p:cNvSpPr/>
          <p:nvPr/>
        </p:nvSpPr>
        <p:spPr>
          <a:xfrm>
            <a:off x="4171835" y="4858966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“There’s no Escaping Tragedy”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WHEN I GROW UP</a:t>
            </a:r>
          </a:p>
        </p:txBody>
      </p:sp>
      <p:sp>
        <p:nvSpPr>
          <p:cNvPr id="583" name="Shape"/>
          <p:cNvSpPr/>
          <p:nvPr/>
        </p:nvSpPr>
        <p:spPr>
          <a:xfrm>
            <a:off x="6018669" y="729481"/>
            <a:ext cx="17524634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" y="11285"/>
                </a:moveTo>
                <a:lnTo>
                  <a:pt x="0" y="15609"/>
                </a:lnTo>
                <a:lnTo>
                  <a:pt x="7609" y="21600"/>
                </a:lnTo>
                <a:lnTo>
                  <a:pt x="21600" y="10800"/>
                </a:lnTo>
                <a:lnTo>
                  <a:pt x="7609" y="0"/>
                </a:lnTo>
                <a:lnTo>
                  <a:pt x="58" y="5745"/>
                </a:lnTo>
                <a:lnTo>
                  <a:pt x="70" y="11285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84" name="Matilda Lyrics"/>
          <p:cNvSpPr txBox="1"/>
          <p:nvPr/>
        </p:nvSpPr>
        <p:spPr>
          <a:xfrm>
            <a:off x="17239617" y="637708"/>
            <a:ext cx="5029201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Matilda Lyrics</a:t>
            </a:r>
          </a:p>
        </p:txBody>
      </p:sp>
      <p:sp>
        <p:nvSpPr>
          <p:cNvPr id="2" name="Any Lyrics that DOESN’T match…">
            <a:extLst>
              <a:ext uri="{FF2B5EF4-FFF2-40B4-BE49-F238E27FC236}">
                <a16:creationId xmlns:a16="http://schemas.microsoft.com/office/drawing/2014/main" id="{A107DF57-09B0-0F43-E506-1D7D58A80668}"/>
              </a:ext>
            </a:extLst>
          </p:cNvPr>
          <p:cNvSpPr txBox="1"/>
          <p:nvPr/>
        </p:nvSpPr>
        <p:spPr>
          <a:xfrm>
            <a:off x="371995" y="11571121"/>
            <a:ext cx="79813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Any Lyric that </a:t>
            </a:r>
            <a:r>
              <a:rPr sz="4800" dirty="0">
                <a:solidFill>
                  <a:schemeClr val="accent5"/>
                </a:solidFill>
              </a:rPr>
              <a:t>DOESN’T</a:t>
            </a:r>
            <a:r>
              <a:rPr sz="4800" dirty="0"/>
              <a:t> match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with the song is a </a:t>
            </a:r>
            <a:r>
              <a:rPr sz="4800"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1" animBg="1" advAuto="0"/>
      <p:bldP spid="583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88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89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0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1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2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3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4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5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6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7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8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9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0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1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2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3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4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5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6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7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8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9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0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1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2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13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614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5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6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7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8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9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0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1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2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3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4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5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6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7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8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9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0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1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2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3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4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5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6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7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8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9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0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1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2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3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4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5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6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7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8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9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0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1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2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3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4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5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6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7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8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9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0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1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2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3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4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5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6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7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8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9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0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1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2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3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4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5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6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7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8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9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0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1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2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3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4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5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6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7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8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9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0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1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2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3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4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5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6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7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8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9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0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1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2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3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4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5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6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7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8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9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0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1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2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3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4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5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6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7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8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9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0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1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2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3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4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5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6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7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8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729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730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31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32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33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34" name="“Just that nice kind of Quiet”…">
            <a:hlinkClick r:id="rId3" action="ppaction://hlinksldjump"/>
          </p:cNvPr>
          <p:cNvSpPr/>
          <p:nvPr/>
        </p:nvSpPr>
        <p:spPr>
          <a:xfrm>
            <a:off x="5952930" y="5936747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“Just that nice kind of Quiet”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REVOLTING CHILDREN</a:t>
            </a:r>
          </a:p>
        </p:txBody>
      </p:sp>
      <p:sp>
        <p:nvSpPr>
          <p:cNvPr id="735" name="“And so you think you’re Able”…">
            <a:hlinkClick r:id="rId4" action="ppaction://hlinksldjump"/>
          </p:cNvPr>
          <p:cNvSpPr/>
          <p:nvPr/>
        </p:nvSpPr>
        <p:spPr>
          <a:xfrm>
            <a:off x="5944975" y="3937991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“And so you think you’re Able”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SCHOOL SONG</a:t>
            </a:r>
          </a:p>
        </p:txBody>
      </p:sp>
      <p:sp>
        <p:nvSpPr>
          <p:cNvPr id="736" name="“Jack and Jill”…">
            <a:hlinkClick r:id="rId3" action="ppaction://hlinksldjump"/>
          </p:cNvPr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“Jack and Jill”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QUIET</a:t>
            </a:r>
          </a:p>
        </p:txBody>
      </p:sp>
      <p:sp>
        <p:nvSpPr>
          <p:cNvPr id="737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38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39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40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41" name="Shape"/>
          <p:cNvSpPr/>
          <p:nvPr/>
        </p:nvSpPr>
        <p:spPr>
          <a:xfrm>
            <a:off x="7682396" y="712244"/>
            <a:ext cx="15860802" cy="12197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" y="11449"/>
                </a:moveTo>
                <a:lnTo>
                  <a:pt x="209" y="17357"/>
                </a:lnTo>
                <a:lnTo>
                  <a:pt x="6117" y="21600"/>
                </a:lnTo>
                <a:lnTo>
                  <a:pt x="21600" y="10958"/>
                </a:lnTo>
                <a:lnTo>
                  <a:pt x="6156" y="0"/>
                </a:lnTo>
                <a:lnTo>
                  <a:pt x="0" y="4339"/>
                </a:lnTo>
                <a:lnTo>
                  <a:pt x="126" y="11449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2" name="Matilda Lyrics"/>
          <p:cNvSpPr txBox="1"/>
          <p:nvPr/>
        </p:nvSpPr>
        <p:spPr>
          <a:xfrm>
            <a:off x="17239617" y="637708"/>
            <a:ext cx="5029201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Matilda Lyrics</a:t>
            </a:r>
          </a:p>
        </p:txBody>
      </p:sp>
      <p:sp>
        <p:nvSpPr>
          <p:cNvPr id="2" name="Any Lyrics that DOESN’T match…">
            <a:extLst>
              <a:ext uri="{FF2B5EF4-FFF2-40B4-BE49-F238E27FC236}">
                <a16:creationId xmlns:a16="http://schemas.microsoft.com/office/drawing/2014/main" id="{21B8D76C-D53F-8E7A-63A6-0B3B85BE752B}"/>
              </a:ext>
            </a:extLst>
          </p:cNvPr>
          <p:cNvSpPr txBox="1"/>
          <p:nvPr/>
        </p:nvSpPr>
        <p:spPr>
          <a:xfrm>
            <a:off x="371995" y="11571121"/>
            <a:ext cx="79813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Any Lyric that </a:t>
            </a:r>
            <a:r>
              <a:rPr sz="4800" dirty="0">
                <a:solidFill>
                  <a:schemeClr val="accent5"/>
                </a:solidFill>
              </a:rPr>
              <a:t>DOESN’T</a:t>
            </a:r>
            <a:r>
              <a:rPr sz="4800" dirty="0"/>
              <a:t> match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with the song is a </a:t>
            </a:r>
            <a:r>
              <a:rPr sz="4800"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" grpId="1" animBg="1" advAuto="0"/>
      <p:bldP spid="741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6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7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8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9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0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1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2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3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4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5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6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7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8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9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0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1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2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3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4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5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6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7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8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9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70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71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772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73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74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75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76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77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78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79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0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1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2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3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4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5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6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7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8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9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90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1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2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3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4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5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6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7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8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9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0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1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2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3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4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5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6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7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8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9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0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1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2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3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4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5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6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7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8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9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0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1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2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3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4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5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6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7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8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9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0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1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2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3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4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5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6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7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8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9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0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1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2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3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4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5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6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7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8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9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0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1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2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3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4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5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6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7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8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9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0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1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2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3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4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5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6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7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8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9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0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1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2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3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4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5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6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7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8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9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80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81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82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83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84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85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86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887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888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89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90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91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92" name="Trumpet"/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Trumpet</a:t>
            </a:r>
          </a:p>
        </p:txBody>
      </p:sp>
      <p:sp>
        <p:nvSpPr>
          <p:cNvPr id="893" name="Cabasa"/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Cabasa</a:t>
            </a:r>
          </a:p>
        </p:txBody>
      </p:sp>
      <p:sp>
        <p:nvSpPr>
          <p:cNvPr id="894" name="Clarinet"/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Clarinet</a:t>
            </a:r>
          </a:p>
        </p:txBody>
      </p:sp>
      <p:sp>
        <p:nvSpPr>
          <p:cNvPr id="895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96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97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98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99" name="Circle"/>
          <p:cNvSpPr/>
          <p:nvPr/>
        </p:nvSpPr>
        <p:spPr>
          <a:xfrm>
            <a:off x="5944974" y="5926732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00" name="Line"/>
          <p:cNvSpPr/>
          <p:nvPr/>
        </p:nvSpPr>
        <p:spPr>
          <a:xfrm flipV="1">
            <a:off x="6888597" y="5969135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01" name="Line"/>
          <p:cNvSpPr/>
          <p:nvPr/>
        </p:nvSpPr>
        <p:spPr>
          <a:xfrm flipH="1">
            <a:off x="6113659" y="6383298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02" name="Line"/>
          <p:cNvSpPr/>
          <p:nvPr/>
        </p:nvSpPr>
        <p:spPr>
          <a:xfrm flipH="1" flipV="1">
            <a:off x="6147372" y="6327402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03" name="Circle"/>
          <p:cNvSpPr/>
          <p:nvPr/>
        </p:nvSpPr>
        <p:spPr>
          <a:xfrm>
            <a:off x="5970390" y="3937991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04" name="Line"/>
          <p:cNvSpPr/>
          <p:nvPr/>
        </p:nvSpPr>
        <p:spPr>
          <a:xfrm flipV="1">
            <a:off x="6914013" y="3980395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05" name="Line"/>
          <p:cNvSpPr/>
          <p:nvPr/>
        </p:nvSpPr>
        <p:spPr>
          <a:xfrm flipH="1">
            <a:off x="6139075" y="4394558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06" name="Line"/>
          <p:cNvSpPr/>
          <p:nvPr/>
        </p:nvSpPr>
        <p:spPr>
          <a:xfrm flipH="1" flipV="1">
            <a:off x="6172788" y="4338662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07" name="Circle"/>
          <p:cNvSpPr/>
          <p:nvPr/>
        </p:nvSpPr>
        <p:spPr>
          <a:xfrm>
            <a:off x="5944974" y="7914552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08" name="Line"/>
          <p:cNvSpPr/>
          <p:nvPr/>
        </p:nvSpPr>
        <p:spPr>
          <a:xfrm flipV="1">
            <a:off x="6888597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09" name="Line"/>
          <p:cNvSpPr/>
          <p:nvPr/>
        </p:nvSpPr>
        <p:spPr>
          <a:xfrm flipH="1">
            <a:off x="6113659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10" name="Line"/>
          <p:cNvSpPr/>
          <p:nvPr/>
        </p:nvSpPr>
        <p:spPr>
          <a:xfrm flipH="1" flipV="1">
            <a:off x="6147372" y="831522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11" name="“Take out your Hockey Stick”…">
            <a:hlinkClick r:id="rId3" action="ppaction://hlinksldjump"/>
          </p:cNvPr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“Take out your Hockey Stick”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WHEN I GROW UP</a:t>
            </a:r>
          </a:p>
        </p:txBody>
      </p:sp>
      <p:sp>
        <p:nvSpPr>
          <p:cNvPr id="912" name="“In the slip of a bolt”…">
            <a:hlinkClick r:id="rId3" action="ppaction://hlinksldjump"/>
          </p:cNvPr>
          <p:cNvSpPr/>
          <p:nvPr/>
        </p:nvSpPr>
        <p:spPr>
          <a:xfrm>
            <a:off x="7721390" y="4883273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“In the slip of a bolt”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SCHOOL SONG</a:t>
            </a:r>
          </a:p>
        </p:txBody>
      </p:sp>
      <p:sp>
        <p:nvSpPr>
          <p:cNvPr id="913" name="“If you put in heaps of effort”…">
            <a:hlinkClick r:id="rId3" action="ppaction://hlinksldjump"/>
          </p:cNvPr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“If you put in heaps of effort”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QUIET</a:t>
            </a:r>
          </a:p>
        </p:txBody>
      </p:sp>
      <p:sp>
        <p:nvSpPr>
          <p:cNvPr id="914" name="“We can SPL how we like!”…">
            <a:hlinkClick r:id="rId4" action="ppaction://hlinksldjump"/>
          </p:cNvPr>
          <p:cNvSpPr/>
          <p:nvPr/>
        </p:nvSpPr>
        <p:spPr>
          <a:xfrm>
            <a:off x="7708125" y="2937760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“We can SPL how we like!”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REVOLTING CHILDREN</a:t>
            </a:r>
          </a:p>
        </p:txBody>
      </p:sp>
      <p:sp>
        <p:nvSpPr>
          <p:cNvPr id="915" name="Shape"/>
          <p:cNvSpPr/>
          <p:nvPr/>
        </p:nvSpPr>
        <p:spPr>
          <a:xfrm>
            <a:off x="9528549" y="712244"/>
            <a:ext cx="14014649" cy="12197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" y="11842"/>
                </a:moveTo>
                <a:lnTo>
                  <a:pt x="38" y="19151"/>
                </a:lnTo>
                <a:lnTo>
                  <a:pt x="4077" y="21600"/>
                </a:lnTo>
                <a:lnTo>
                  <a:pt x="21600" y="10958"/>
                </a:lnTo>
                <a:lnTo>
                  <a:pt x="4122" y="0"/>
                </a:lnTo>
                <a:lnTo>
                  <a:pt x="0" y="2546"/>
                </a:lnTo>
                <a:lnTo>
                  <a:pt x="165" y="11842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16" name="Matilda Lyrics"/>
          <p:cNvSpPr txBox="1"/>
          <p:nvPr/>
        </p:nvSpPr>
        <p:spPr>
          <a:xfrm>
            <a:off x="17239617" y="637708"/>
            <a:ext cx="5029201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Matilda Lyrics</a:t>
            </a:r>
          </a:p>
        </p:txBody>
      </p:sp>
      <p:sp>
        <p:nvSpPr>
          <p:cNvPr id="2" name="Any Lyrics that DOESN’T match…">
            <a:extLst>
              <a:ext uri="{FF2B5EF4-FFF2-40B4-BE49-F238E27FC236}">
                <a16:creationId xmlns:a16="http://schemas.microsoft.com/office/drawing/2014/main" id="{E2E722F4-FE47-4CCD-7A33-6962BF0626CB}"/>
              </a:ext>
            </a:extLst>
          </p:cNvPr>
          <p:cNvSpPr txBox="1"/>
          <p:nvPr/>
        </p:nvSpPr>
        <p:spPr>
          <a:xfrm>
            <a:off x="371995" y="11571121"/>
            <a:ext cx="79813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Any Lyric that </a:t>
            </a:r>
            <a:r>
              <a:rPr sz="4800" dirty="0">
                <a:solidFill>
                  <a:schemeClr val="accent5"/>
                </a:solidFill>
              </a:rPr>
              <a:t>DOESN’T</a:t>
            </a:r>
            <a:r>
              <a:rPr sz="4800" dirty="0"/>
              <a:t> match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with the song is a </a:t>
            </a:r>
            <a:r>
              <a:rPr sz="4800"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" grpId="1" animBg="1" advAuto="0"/>
      <p:bldP spid="915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0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1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2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3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4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5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6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7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8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9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0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1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2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3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4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5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6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7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8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9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0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1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2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3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4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45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946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7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8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9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0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1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2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3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4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5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6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7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8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9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60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61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62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63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64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5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6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7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8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9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0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1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2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3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4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5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6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7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8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9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0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1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2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3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4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5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6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7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8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9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0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1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2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3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4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5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6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7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8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9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0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1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2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3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4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5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6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7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8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9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0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1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2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3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4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5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6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7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8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9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0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1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2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3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4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5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6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7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8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9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0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1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2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3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4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5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6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7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8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9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0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1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2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3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4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5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6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7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8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9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0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1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2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3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4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5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6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7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8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9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60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1061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1062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63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64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65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66" name="Trumpet"/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Trumpet</a:t>
            </a:r>
          </a:p>
        </p:txBody>
      </p:sp>
      <p:sp>
        <p:nvSpPr>
          <p:cNvPr id="1067" name="Cabasa"/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Cabasa</a:t>
            </a:r>
          </a:p>
        </p:txBody>
      </p:sp>
      <p:sp>
        <p:nvSpPr>
          <p:cNvPr id="1068" name="Clarinet"/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Clarinet</a:t>
            </a:r>
          </a:p>
        </p:txBody>
      </p:sp>
      <p:sp>
        <p:nvSpPr>
          <p:cNvPr id="1069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0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71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72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73" name="Circle"/>
          <p:cNvSpPr/>
          <p:nvPr/>
        </p:nvSpPr>
        <p:spPr>
          <a:xfrm>
            <a:off x="5952930" y="5947926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4" name="Line"/>
          <p:cNvSpPr/>
          <p:nvPr/>
        </p:nvSpPr>
        <p:spPr>
          <a:xfrm flipV="1">
            <a:off x="6896553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75" name="Line"/>
          <p:cNvSpPr/>
          <p:nvPr/>
        </p:nvSpPr>
        <p:spPr>
          <a:xfrm flipH="1">
            <a:off x="6121615" y="6404492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76" name="Line"/>
          <p:cNvSpPr/>
          <p:nvPr/>
        </p:nvSpPr>
        <p:spPr>
          <a:xfrm flipH="1" flipV="1">
            <a:off x="6155328" y="634859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77" name="Circle"/>
          <p:cNvSpPr/>
          <p:nvPr/>
        </p:nvSpPr>
        <p:spPr>
          <a:xfrm>
            <a:off x="5952930" y="3955903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8" name="Line"/>
          <p:cNvSpPr/>
          <p:nvPr/>
        </p:nvSpPr>
        <p:spPr>
          <a:xfrm flipV="1">
            <a:off x="6896553" y="3998308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79" name="Line"/>
          <p:cNvSpPr/>
          <p:nvPr/>
        </p:nvSpPr>
        <p:spPr>
          <a:xfrm flipH="1">
            <a:off x="6121615" y="441247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80" name="Line"/>
          <p:cNvSpPr/>
          <p:nvPr/>
        </p:nvSpPr>
        <p:spPr>
          <a:xfrm flipH="1" flipV="1">
            <a:off x="6155328" y="435657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81" name="Circle"/>
          <p:cNvSpPr/>
          <p:nvPr/>
        </p:nvSpPr>
        <p:spPr>
          <a:xfrm>
            <a:off x="5937019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82" name="Line"/>
          <p:cNvSpPr/>
          <p:nvPr/>
        </p:nvSpPr>
        <p:spPr>
          <a:xfrm flipV="1">
            <a:off x="6880641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83" name="Line"/>
          <p:cNvSpPr/>
          <p:nvPr/>
        </p:nvSpPr>
        <p:spPr>
          <a:xfrm flipH="1">
            <a:off x="6105704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84" name="Line"/>
          <p:cNvSpPr/>
          <p:nvPr/>
        </p:nvSpPr>
        <p:spPr>
          <a:xfrm flipH="1" flipV="1">
            <a:off x="6139416" y="831522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85" name="Ukulele"/>
          <p:cNvSpPr/>
          <p:nvPr/>
        </p:nvSpPr>
        <p:spPr>
          <a:xfrm>
            <a:off x="7727549" y="292716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Ukulele</a:t>
            </a:r>
          </a:p>
        </p:txBody>
      </p:sp>
      <p:sp>
        <p:nvSpPr>
          <p:cNvPr id="1086" name="Euphonium"/>
          <p:cNvSpPr/>
          <p:nvPr/>
        </p:nvSpPr>
        <p:spPr>
          <a:xfrm>
            <a:off x="7721390" y="4883273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Euphonium</a:t>
            </a:r>
          </a:p>
        </p:txBody>
      </p:sp>
      <p:sp>
        <p:nvSpPr>
          <p:cNvPr id="1087" name="Cello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Cello</a:t>
            </a:r>
          </a:p>
        </p:txBody>
      </p:sp>
      <p:sp>
        <p:nvSpPr>
          <p:cNvPr id="1088" name="Vibraslap"/>
          <p:cNvSpPr/>
          <p:nvPr/>
        </p:nvSpPr>
        <p:spPr>
          <a:xfrm>
            <a:off x="7721390" y="8808106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Vibraslap</a:t>
            </a:r>
          </a:p>
        </p:txBody>
      </p:sp>
      <p:sp>
        <p:nvSpPr>
          <p:cNvPr id="1089" name="Circle"/>
          <p:cNvSpPr/>
          <p:nvPr/>
        </p:nvSpPr>
        <p:spPr>
          <a:xfrm>
            <a:off x="7721185" y="881641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90" name="Line"/>
          <p:cNvSpPr/>
          <p:nvPr/>
        </p:nvSpPr>
        <p:spPr>
          <a:xfrm flipV="1">
            <a:off x="8664808" y="885881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1" name="Line"/>
          <p:cNvSpPr/>
          <p:nvPr/>
        </p:nvSpPr>
        <p:spPr>
          <a:xfrm flipH="1">
            <a:off x="7889870" y="927298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2" name="Line"/>
          <p:cNvSpPr/>
          <p:nvPr/>
        </p:nvSpPr>
        <p:spPr>
          <a:xfrm flipH="1" flipV="1">
            <a:off x="7923583" y="921708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3" name="Circle"/>
          <p:cNvSpPr/>
          <p:nvPr/>
        </p:nvSpPr>
        <p:spPr>
          <a:xfrm>
            <a:off x="7703406" y="6839378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94" name="Line"/>
          <p:cNvSpPr/>
          <p:nvPr/>
        </p:nvSpPr>
        <p:spPr>
          <a:xfrm flipV="1">
            <a:off x="8647028" y="6881782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5" name="Line"/>
          <p:cNvSpPr/>
          <p:nvPr/>
        </p:nvSpPr>
        <p:spPr>
          <a:xfrm flipH="1">
            <a:off x="7872091" y="729594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6" name="Line"/>
          <p:cNvSpPr/>
          <p:nvPr/>
        </p:nvSpPr>
        <p:spPr>
          <a:xfrm flipH="1" flipV="1">
            <a:off x="7905804" y="724004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7" name="Circle"/>
          <p:cNvSpPr/>
          <p:nvPr/>
        </p:nvSpPr>
        <p:spPr>
          <a:xfrm>
            <a:off x="7718567" y="486947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98" name="Line"/>
          <p:cNvSpPr/>
          <p:nvPr/>
        </p:nvSpPr>
        <p:spPr>
          <a:xfrm flipV="1">
            <a:off x="8662189" y="491187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9" name="Line"/>
          <p:cNvSpPr/>
          <p:nvPr/>
        </p:nvSpPr>
        <p:spPr>
          <a:xfrm flipH="1">
            <a:off x="7887252" y="532604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00" name="Line"/>
          <p:cNvSpPr/>
          <p:nvPr/>
        </p:nvSpPr>
        <p:spPr>
          <a:xfrm flipH="1" flipV="1">
            <a:off x="7920965" y="527014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01" name="Circle"/>
          <p:cNvSpPr/>
          <p:nvPr/>
        </p:nvSpPr>
        <p:spPr>
          <a:xfrm>
            <a:off x="7722042" y="293776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02" name="Line"/>
          <p:cNvSpPr/>
          <p:nvPr/>
        </p:nvSpPr>
        <p:spPr>
          <a:xfrm flipV="1">
            <a:off x="8665665" y="298016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03" name="Line"/>
          <p:cNvSpPr/>
          <p:nvPr/>
        </p:nvSpPr>
        <p:spPr>
          <a:xfrm flipH="1">
            <a:off x="7890727" y="339432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04" name="Line"/>
          <p:cNvSpPr/>
          <p:nvPr/>
        </p:nvSpPr>
        <p:spPr>
          <a:xfrm flipH="1" flipV="1">
            <a:off x="7924440" y="333843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05" name="“I will be tall enough to reach the branches”…">
            <a:hlinkClick r:id="rId3" action="ppaction://hlinksldjump"/>
          </p:cNvPr>
          <p:cNvSpPr/>
          <p:nvPr/>
        </p:nvSpPr>
        <p:spPr>
          <a:xfrm>
            <a:off x="9485275" y="5929286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“I will be tall enough to reach the branches”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WHEN I GROW UP</a:t>
            </a:r>
          </a:p>
        </p:txBody>
      </p:sp>
      <p:sp>
        <p:nvSpPr>
          <p:cNvPr id="1106" name="“If you always take it on the chin”…">
            <a:hlinkClick r:id="rId4" action="ppaction://hlinksldjump"/>
          </p:cNvPr>
          <p:cNvSpPr/>
          <p:nvPr/>
        </p:nvSpPr>
        <p:spPr>
          <a:xfrm>
            <a:off x="9477921" y="394328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“If you always take it on the chin”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REVOLTING CHILDREN</a:t>
            </a:r>
          </a:p>
        </p:txBody>
      </p:sp>
      <p:sp>
        <p:nvSpPr>
          <p:cNvPr id="1107" name="“Page being turned in a book”…">
            <a:hlinkClick r:id="rId4" action="ppaction://hlinksldjump"/>
          </p:cNvPr>
          <p:cNvSpPr/>
          <p:nvPr/>
        </p:nvSpPr>
        <p:spPr>
          <a:xfrm>
            <a:off x="9499295" y="1956261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“Page being turned in a book”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REVOLTING CHILDREN</a:t>
            </a:r>
          </a:p>
        </p:txBody>
      </p:sp>
      <p:sp>
        <p:nvSpPr>
          <p:cNvPr id="1108" name="“If you cry it will be Double”…">
            <a:hlinkClick r:id="rId4" action="ppaction://hlinksldjump"/>
          </p:cNvPr>
          <p:cNvSpPr/>
          <p:nvPr/>
        </p:nvSpPr>
        <p:spPr>
          <a:xfrm>
            <a:off x="9496620" y="793111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“If you cry it will be Double”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QUIET</a:t>
            </a:r>
          </a:p>
        </p:txBody>
      </p:sp>
      <p:sp>
        <p:nvSpPr>
          <p:cNvPr id="1109" name="“I will eat sweets everyday”…">
            <a:hlinkClick r:id="rId4" action="ppaction://hlinksldjump"/>
          </p:cNvPr>
          <p:cNvSpPr/>
          <p:nvPr/>
        </p:nvSpPr>
        <p:spPr>
          <a:xfrm>
            <a:off x="9475796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“I will eat sweets everyday”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NAUGHTY</a:t>
            </a:r>
          </a:p>
        </p:txBody>
      </p:sp>
      <p:sp>
        <p:nvSpPr>
          <p:cNvPr id="1110" name="Shape"/>
          <p:cNvSpPr/>
          <p:nvPr/>
        </p:nvSpPr>
        <p:spPr>
          <a:xfrm>
            <a:off x="11291171" y="712244"/>
            <a:ext cx="12252027" cy="12197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" y="12371"/>
                </a:moveTo>
                <a:lnTo>
                  <a:pt x="0" y="20827"/>
                </a:lnTo>
                <a:lnTo>
                  <a:pt x="1556" y="21600"/>
                </a:lnTo>
                <a:lnTo>
                  <a:pt x="21600" y="10958"/>
                </a:lnTo>
                <a:lnTo>
                  <a:pt x="1607" y="0"/>
                </a:lnTo>
                <a:lnTo>
                  <a:pt x="148" y="800"/>
                </a:lnTo>
                <a:lnTo>
                  <a:pt x="84" y="1237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11" name="Matilda Lyrics"/>
          <p:cNvSpPr txBox="1"/>
          <p:nvPr/>
        </p:nvSpPr>
        <p:spPr>
          <a:xfrm>
            <a:off x="17239617" y="637708"/>
            <a:ext cx="5029201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Matilda Lyrics</a:t>
            </a:r>
          </a:p>
        </p:txBody>
      </p:sp>
      <p:sp>
        <p:nvSpPr>
          <p:cNvPr id="2" name="Any Lyrics that DOESN’T match…">
            <a:extLst>
              <a:ext uri="{FF2B5EF4-FFF2-40B4-BE49-F238E27FC236}">
                <a16:creationId xmlns:a16="http://schemas.microsoft.com/office/drawing/2014/main" id="{22DBA12F-9E65-30CE-422D-1E26BBD9CC12}"/>
              </a:ext>
            </a:extLst>
          </p:cNvPr>
          <p:cNvSpPr txBox="1"/>
          <p:nvPr/>
        </p:nvSpPr>
        <p:spPr>
          <a:xfrm>
            <a:off x="371995" y="11571121"/>
            <a:ext cx="79813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Any Lyric that </a:t>
            </a:r>
            <a:r>
              <a:rPr sz="4800" dirty="0">
                <a:solidFill>
                  <a:schemeClr val="accent5"/>
                </a:solidFill>
              </a:rPr>
              <a:t>DOESN’T</a:t>
            </a:r>
            <a:r>
              <a:rPr sz="4800" dirty="0"/>
              <a:t> match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with the song is a </a:t>
            </a:r>
            <a:r>
              <a:rPr sz="4800"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" grpId="1" animBg="1" advAuto="0"/>
      <p:bldP spid="1110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15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16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17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18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19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0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1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2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3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4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5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6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7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8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9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0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1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2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3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4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5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6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7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8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9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140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1141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2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3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4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5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6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7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8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9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0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1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2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3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4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5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6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7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8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9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0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1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2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3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4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5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6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7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8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9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0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1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2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3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4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5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6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7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8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9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0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1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2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3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4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5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6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7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8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9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0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1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2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3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4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5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6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7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8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9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0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1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2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3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4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5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6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7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8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9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0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1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2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3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4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5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6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7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8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9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0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1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2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3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4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5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6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7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8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9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0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1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2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3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4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5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6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7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8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9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0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1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2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3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4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5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6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7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8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9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50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51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52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53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54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55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1256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1257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58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59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60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61" name="Trumpet"/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Trumpet</a:t>
            </a:r>
          </a:p>
        </p:txBody>
      </p:sp>
      <p:sp>
        <p:nvSpPr>
          <p:cNvPr id="1262" name="Cabasa"/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Cabasa</a:t>
            </a:r>
          </a:p>
        </p:txBody>
      </p:sp>
      <p:sp>
        <p:nvSpPr>
          <p:cNvPr id="1263" name="Clarinet"/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Clarinet</a:t>
            </a:r>
          </a:p>
        </p:txBody>
      </p:sp>
      <p:sp>
        <p:nvSpPr>
          <p:cNvPr id="1264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65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66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67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68" name="Circle"/>
          <p:cNvSpPr/>
          <p:nvPr/>
        </p:nvSpPr>
        <p:spPr>
          <a:xfrm>
            <a:off x="5952930" y="5947926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69" name="Line"/>
          <p:cNvSpPr/>
          <p:nvPr/>
        </p:nvSpPr>
        <p:spPr>
          <a:xfrm flipV="1">
            <a:off x="6896553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0" name="Line"/>
          <p:cNvSpPr/>
          <p:nvPr/>
        </p:nvSpPr>
        <p:spPr>
          <a:xfrm flipH="1">
            <a:off x="6121615" y="6404492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1" name="Line"/>
          <p:cNvSpPr/>
          <p:nvPr/>
        </p:nvSpPr>
        <p:spPr>
          <a:xfrm flipH="1" flipV="1">
            <a:off x="6155328" y="634859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2" name="Circle"/>
          <p:cNvSpPr/>
          <p:nvPr/>
        </p:nvSpPr>
        <p:spPr>
          <a:xfrm>
            <a:off x="5952930" y="3955903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73" name="Line"/>
          <p:cNvSpPr/>
          <p:nvPr/>
        </p:nvSpPr>
        <p:spPr>
          <a:xfrm flipV="1">
            <a:off x="6896553" y="3998308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4" name="Line"/>
          <p:cNvSpPr/>
          <p:nvPr/>
        </p:nvSpPr>
        <p:spPr>
          <a:xfrm flipH="1">
            <a:off x="6121615" y="441247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5" name="Line"/>
          <p:cNvSpPr/>
          <p:nvPr/>
        </p:nvSpPr>
        <p:spPr>
          <a:xfrm flipH="1" flipV="1">
            <a:off x="6155328" y="435657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6" name="Circle"/>
          <p:cNvSpPr/>
          <p:nvPr/>
        </p:nvSpPr>
        <p:spPr>
          <a:xfrm>
            <a:off x="5937019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77" name="Line"/>
          <p:cNvSpPr/>
          <p:nvPr/>
        </p:nvSpPr>
        <p:spPr>
          <a:xfrm flipV="1">
            <a:off x="6880641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8" name="Line"/>
          <p:cNvSpPr/>
          <p:nvPr/>
        </p:nvSpPr>
        <p:spPr>
          <a:xfrm flipH="1">
            <a:off x="6105704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9" name="Line"/>
          <p:cNvSpPr/>
          <p:nvPr/>
        </p:nvSpPr>
        <p:spPr>
          <a:xfrm flipH="1" flipV="1">
            <a:off x="6139416" y="831522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0" name="Ukulele"/>
          <p:cNvSpPr/>
          <p:nvPr/>
        </p:nvSpPr>
        <p:spPr>
          <a:xfrm>
            <a:off x="7727549" y="292716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Ukulele</a:t>
            </a:r>
          </a:p>
        </p:txBody>
      </p:sp>
      <p:sp>
        <p:nvSpPr>
          <p:cNvPr id="1281" name="Euphonium"/>
          <p:cNvSpPr/>
          <p:nvPr/>
        </p:nvSpPr>
        <p:spPr>
          <a:xfrm>
            <a:off x="7721390" y="4883273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Euphonium</a:t>
            </a:r>
          </a:p>
        </p:txBody>
      </p:sp>
      <p:sp>
        <p:nvSpPr>
          <p:cNvPr id="1282" name="Cello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Cello</a:t>
            </a:r>
          </a:p>
        </p:txBody>
      </p:sp>
      <p:sp>
        <p:nvSpPr>
          <p:cNvPr id="1283" name="Vibraslap"/>
          <p:cNvSpPr/>
          <p:nvPr/>
        </p:nvSpPr>
        <p:spPr>
          <a:xfrm>
            <a:off x="7721390" y="8808106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Vibraslap</a:t>
            </a:r>
          </a:p>
        </p:txBody>
      </p:sp>
      <p:sp>
        <p:nvSpPr>
          <p:cNvPr id="1284" name="Circle"/>
          <p:cNvSpPr/>
          <p:nvPr/>
        </p:nvSpPr>
        <p:spPr>
          <a:xfrm>
            <a:off x="7721185" y="881641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85" name="Line"/>
          <p:cNvSpPr/>
          <p:nvPr/>
        </p:nvSpPr>
        <p:spPr>
          <a:xfrm flipV="1">
            <a:off x="8664808" y="885881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6" name="Line"/>
          <p:cNvSpPr/>
          <p:nvPr/>
        </p:nvSpPr>
        <p:spPr>
          <a:xfrm flipH="1">
            <a:off x="7889870" y="927298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7" name="Line"/>
          <p:cNvSpPr/>
          <p:nvPr/>
        </p:nvSpPr>
        <p:spPr>
          <a:xfrm flipH="1" flipV="1">
            <a:off x="7923583" y="921708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8" name="Circle"/>
          <p:cNvSpPr/>
          <p:nvPr/>
        </p:nvSpPr>
        <p:spPr>
          <a:xfrm>
            <a:off x="7703406" y="6839378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89" name="Line"/>
          <p:cNvSpPr/>
          <p:nvPr/>
        </p:nvSpPr>
        <p:spPr>
          <a:xfrm flipV="1">
            <a:off x="8647028" y="6881782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0" name="Line"/>
          <p:cNvSpPr/>
          <p:nvPr/>
        </p:nvSpPr>
        <p:spPr>
          <a:xfrm flipH="1">
            <a:off x="7872091" y="729594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1" name="Line"/>
          <p:cNvSpPr/>
          <p:nvPr/>
        </p:nvSpPr>
        <p:spPr>
          <a:xfrm flipH="1" flipV="1">
            <a:off x="7905804" y="724004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2" name="Circle"/>
          <p:cNvSpPr/>
          <p:nvPr/>
        </p:nvSpPr>
        <p:spPr>
          <a:xfrm>
            <a:off x="7718567" y="486947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93" name="Line"/>
          <p:cNvSpPr/>
          <p:nvPr/>
        </p:nvSpPr>
        <p:spPr>
          <a:xfrm flipV="1">
            <a:off x="8662189" y="491187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4" name="Line"/>
          <p:cNvSpPr/>
          <p:nvPr/>
        </p:nvSpPr>
        <p:spPr>
          <a:xfrm flipH="1">
            <a:off x="7887252" y="532604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5" name="Line"/>
          <p:cNvSpPr/>
          <p:nvPr/>
        </p:nvSpPr>
        <p:spPr>
          <a:xfrm flipH="1" flipV="1">
            <a:off x="7920965" y="527014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6" name="Circle"/>
          <p:cNvSpPr/>
          <p:nvPr/>
        </p:nvSpPr>
        <p:spPr>
          <a:xfrm>
            <a:off x="7722042" y="293776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97" name="Line"/>
          <p:cNvSpPr/>
          <p:nvPr/>
        </p:nvSpPr>
        <p:spPr>
          <a:xfrm flipV="1">
            <a:off x="8665665" y="298016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8" name="Line"/>
          <p:cNvSpPr/>
          <p:nvPr/>
        </p:nvSpPr>
        <p:spPr>
          <a:xfrm flipH="1">
            <a:off x="7890727" y="339432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9" name="Line"/>
          <p:cNvSpPr/>
          <p:nvPr/>
        </p:nvSpPr>
        <p:spPr>
          <a:xfrm flipH="1" flipV="1">
            <a:off x="7924440" y="333843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00" name="Xylophone"/>
          <p:cNvSpPr/>
          <p:nvPr/>
        </p:nvSpPr>
        <p:spPr>
          <a:xfrm>
            <a:off x="9475796" y="1960953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Xylophone</a:t>
            </a:r>
          </a:p>
        </p:txBody>
      </p:sp>
      <p:sp>
        <p:nvSpPr>
          <p:cNvPr id="1301" name="Double Bass"/>
          <p:cNvSpPr/>
          <p:nvPr/>
        </p:nvSpPr>
        <p:spPr>
          <a:xfrm>
            <a:off x="9477921" y="394328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Double Bass</a:t>
            </a:r>
          </a:p>
        </p:txBody>
      </p:sp>
      <p:sp>
        <p:nvSpPr>
          <p:cNvPr id="1302" name="Guitar"/>
          <p:cNvSpPr/>
          <p:nvPr/>
        </p:nvSpPr>
        <p:spPr>
          <a:xfrm>
            <a:off x="9477921" y="59540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Guitar</a:t>
            </a:r>
          </a:p>
        </p:txBody>
      </p:sp>
      <p:sp>
        <p:nvSpPr>
          <p:cNvPr id="1303" name="Flute"/>
          <p:cNvSpPr/>
          <p:nvPr/>
        </p:nvSpPr>
        <p:spPr>
          <a:xfrm>
            <a:off x="9492404" y="793111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Flute</a:t>
            </a:r>
          </a:p>
        </p:txBody>
      </p:sp>
      <p:sp>
        <p:nvSpPr>
          <p:cNvPr id="1304" name="Trombone"/>
          <p:cNvSpPr/>
          <p:nvPr/>
        </p:nvSpPr>
        <p:spPr>
          <a:xfrm>
            <a:off x="9475796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Trombone</a:t>
            </a:r>
          </a:p>
        </p:txBody>
      </p:sp>
      <p:sp>
        <p:nvSpPr>
          <p:cNvPr id="1305" name="Circle"/>
          <p:cNvSpPr/>
          <p:nvPr/>
        </p:nvSpPr>
        <p:spPr>
          <a:xfrm>
            <a:off x="9475184" y="1956685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06" name="Line"/>
          <p:cNvSpPr/>
          <p:nvPr/>
        </p:nvSpPr>
        <p:spPr>
          <a:xfrm flipV="1">
            <a:off x="10418807" y="199908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07" name="Line"/>
          <p:cNvSpPr/>
          <p:nvPr/>
        </p:nvSpPr>
        <p:spPr>
          <a:xfrm flipH="1">
            <a:off x="9643869" y="241325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08" name="Line"/>
          <p:cNvSpPr/>
          <p:nvPr/>
        </p:nvSpPr>
        <p:spPr>
          <a:xfrm flipH="1" flipV="1">
            <a:off x="9677582" y="235735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09" name="Circle"/>
          <p:cNvSpPr/>
          <p:nvPr/>
        </p:nvSpPr>
        <p:spPr>
          <a:xfrm>
            <a:off x="9467134" y="392448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10" name="Line"/>
          <p:cNvSpPr/>
          <p:nvPr/>
        </p:nvSpPr>
        <p:spPr>
          <a:xfrm flipV="1">
            <a:off x="10410757" y="396688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1" name="Line"/>
          <p:cNvSpPr/>
          <p:nvPr/>
        </p:nvSpPr>
        <p:spPr>
          <a:xfrm flipH="1">
            <a:off x="9635819" y="438105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2" name="Line"/>
          <p:cNvSpPr/>
          <p:nvPr/>
        </p:nvSpPr>
        <p:spPr>
          <a:xfrm flipH="1" flipV="1">
            <a:off x="9669532" y="432515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3" name="Circle"/>
          <p:cNvSpPr/>
          <p:nvPr/>
        </p:nvSpPr>
        <p:spPr>
          <a:xfrm>
            <a:off x="9496972" y="594792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14" name="Line"/>
          <p:cNvSpPr/>
          <p:nvPr/>
        </p:nvSpPr>
        <p:spPr>
          <a:xfrm flipV="1">
            <a:off x="10440595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5" name="Line"/>
          <p:cNvSpPr/>
          <p:nvPr/>
        </p:nvSpPr>
        <p:spPr>
          <a:xfrm flipH="1">
            <a:off x="9665657" y="640449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6" name="Line"/>
          <p:cNvSpPr/>
          <p:nvPr/>
        </p:nvSpPr>
        <p:spPr>
          <a:xfrm flipH="1" flipV="1">
            <a:off x="9699370" y="6348597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7" name="Circle"/>
          <p:cNvSpPr/>
          <p:nvPr/>
        </p:nvSpPr>
        <p:spPr>
          <a:xfrm>
            <a:off x="9484426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18" name="Line"/>
          <p:cNvSpPr/>
          <p:nvPr/>
        </p:nvSpPr>
        <p:spPr>
          <a:xfrm flipV="1">
            <a:off x="10428049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9" name="Line"/>
          <p:cNvSpPr/>
          <p:nvPr/>
        </p:nvSpPr>
        <p:spPr>
          <a:xfrm flipH="1">
            <a:off x="9653111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0" name="Line"/>
          <p:cNvSpPr/>
          <p:nvPr/>
        </p:nvSpPr>
        <p:spPr>
          <a:xfrm flipH="1" flipV="1">
            <a:off x="9686824" y="831522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1" name="Circle"/>
          <p:cNvSpPr/>
          <p:nvPr/>
        </p:nvSpPr>
        <p:spPr>
          <a:xfrm>
            <a:off x="9484426" y="989343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22" name="Line"/>
          <p:cNvSpPr/>
          <p:nvPr/>
        </p:nvSpPr>
        <p:spPr>
          <a:xfrm flipV="1">
            <a:off x="10428049" y="993583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3" name="Line"/>
          <p:cNvSpPr/>
          <p:nvPr/>
        </p:nvSpPr>
        <p:spPr>
          <a:xfrm flipH="1">
            <a:off x="9653111" y="1034999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4" name="Line"/>
          <p:cNvSpPr/>
          <p:nvPr/>
        </p:nvSpPr>
        <p:spPr>
          <a:xfrm flipH="1" flipV="1">
            <a:off x="9686824" y="1029410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5" name="“Into the eye of the storm”…">
            <a:hlinkClick r:id="rId3" action="ppaction://hlinksldjump"/>
          </p:cNvPr>
          <p:cNvSpPr/>
          <p:nvPr/>
        </p:nvSpPr>
        <p:spPr>
          <a:xfrm>
            <a:off x="11285456" y="2927768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“Into the eye of the storm”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REVOLTING CHILDREN</a:t>
            </a:r>
          </a:p>
        </p:txBody>
      </p:sp>
      <p:sp>
        <p:nvSpPr>
          <p:cNvPr id="1326" name="“Their mouths are still moving”…">
            <a:hlinkClick r:id="rId4" action="ppaction://hlinksldjump"/>
          </p:cNvPr>
          <p:cNvSpPr/>
          <p:nvPr/>
        </p:nvSpPr>
        <p:spPr>
          <a:xfrm>
            <a:off x="11279298" y="48838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“Their mouths are still moving”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QUIET</a:t>
            </a:r>
          </a:p>
        </p:txBody>
      </p:sp>
      <p:sp>
        <p:nvSpPr>
          <p:cNvPr id="1327" name="“Never again will we be ignored”…">
            <a:hlinkClick r:id="rId3" action="ppaction://hlinksldjump"/>
          </p:cNvPr>
          <p:cNvSpPr/>
          <p:nvPr/>
        </p:nvSpPr>
        <p:spPr>
          <a:xfrm>
            <a:off x="11262690" y="683997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“Never again will we be ignored”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SCHOOL SONG</a:t>
            </a:r>
          </a:p>
        </p:txBody>
      </p:sp>
      <p:sp>
        <p:nvSpPr>
          <p:cNvPr id="1328" name="“Will spend all day just lying in the sun”…">
            <a:hlinkClick r:id="rId3" action="ppaction://hlinksldjump"/>
          </p:cNvPr>
          <p:cNvSpPr/>
          <p:nvPr/>
        </p:nvSpPr>
        <p:spPr>
          <a:xfrm>
            <a:off x="11279298" y="880870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“Will spend all day just lying in the sun”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NAUGHTY</a:t>
            </a:r>
          </a:p>
        </p:txBody>
      </p:sp>
      <p:sp>
        <p:nvSpPr>
          <p:cNvPr id="1329" name="Shape"/>
          <p:cNvSpPr/>
          <p:nvPr/>
        </p:nvSpPr>
        <p:spPr>
          <a:xfrm>
            <a:off x="13134943" y="1243145"/>
            <a:ext cx="10408256" cy="11157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76"/>
                </a:moveTo>
                <a:lnTo>
                  <a:pt x="149" y="21600"/>
                </a:lnTo>
                <a:lnTo>
                  <a:pt x="194" y="21548"/>
                </a:lnTo>
                <a:lnTo>
                  <a:pt x="21600" y="10952"/>
                </a:lnTo>
                <a:lnTo>
                  <a:pt x="848" y="353"/>
                </a:lnTo>
                <a:lnTo>
                  <a:pt x="21" y="0"/>
                </a:lnTo>
                <a:lnTo>
                  <a:pt x="0" y="12476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0" name="Matilda Lyrics"/>
          <p:cNvSpPr txBox="1"/>
          <p:nvPr/>
        </p:nvSpPr>
        <p:spPr>
          <a:xfrm>
            <a:off x="17239617" y="637708"/>
            <a:ext cx="5029201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Matilda Lyrics</a:t>
            </a:r>
          </a:p>
        </p:txBody>
      </p:sp>
      <p:sp>
        <p:nvSpPr>
          <p:cNvPr id="2" name="Any Lyrics that DOESN’T match…">
            <a:extLst>
              <a:ext uri="{FF2B5EF4-FFF2-40B4-BE49-F238E27FC236}">
                <a16:creationId xmlns:a16="http://schemas.microsoft.com/office/drawing/2014/main" id="{5990C1B9-1EDF-8776-A42B-04672231793B}"/>
              </a:ext>
            </a:extLst>
          </p:cNvPr>
          <p:cNvSpPr txBox="1"/>
          <p:nvPr/>
        </p:nvSpPr>
        <p:spPr>
          <a:xfrm>
            <a:off x="371995" y="11571121"/>
            <a:ext cx="79813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Any Lyric that </a:t>
            </a:r>
            <a:r>
              <a:rPr sz="4800" dirty="0">
                <a:solidFill>
                  <a:schemeClr val="accent5"/>
                </a:solidFill>
              </a:rPr>
              <a:t>DOESN’T</a:t>
            </a:r>
            <a:r>
              <a:rPr sz="4800" dirty="0"/>
              <a:t> match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with the song is a </a:t>
            </a:r>
            <a:r>
              <a:rPr sz="4800"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" grpId="1" animBg="1" advAuto="0"/>
      <p:bldP spid="1329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4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5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6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7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8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9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0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1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2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3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4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5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6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7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8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9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0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1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2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3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4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5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6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7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8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59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1360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1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2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3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4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5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6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7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8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9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0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1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2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3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4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5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6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7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8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79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0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1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2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3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4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5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6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7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8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9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0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1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2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3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4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5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6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7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8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9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0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1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2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3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4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5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6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7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8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9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0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1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2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3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4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5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6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7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8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9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0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1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2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3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4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5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6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7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8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9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0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1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2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3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4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5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6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7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8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9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0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1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2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3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4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5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6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7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8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9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0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1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2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3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4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5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6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7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8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9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0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1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2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3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4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5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6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7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8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9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0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1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2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3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4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1475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1476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77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8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9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80" name="Trumpet"/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Trumpet</a:t>
            </a:r>
          </a:p>
        </p:txBody>
      </p:sp>
      <p:sp>
        <p:nvSpPr>
          <p:cNvPr id="1481" name="Cabasa"/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Cabasa</a:t>
            </a:r>
          </a:p>
        </p:txBody>
      </p:sp>
      <p:sp>
        <p:nvSpPr>
          <p:cNvPr id="1482" name="Clarinet"/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Clarinet</a:t>
            </a:r>
          </a:p>
        </p:txBody>
      </p:sp>
      <p:sp>
        <p:nvSpPr>
          <p:cNvPr id="1483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84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85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86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87" name="Circle"/>
          <p:cNvSpPr/>
          <p:nvPr/>
        </p:nvSpPr>
        <p:spPr>
          <a:xfrm>
            <a:off x="5952930" y="5947926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88" name="Line"/>
          <p:cNvSpPr/>
          <p:nvPr/>
        </p:nvSpPr>
        <p:spPr>
          <a:xfrm flipV="1">
            <a:off x="6896553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89" name="Line"/>
          <p:cNvSpPr/>
          <p:nvPr/>
        </p:nvSpPr>
        <p:spPr>
          <a:xfrm flipH="1">
            <a:off x="6121615" y="6404492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0" name="Line"/>
          <p:cNvSpPr/>
          <p:nvPr/>
        </p:nvSpPr>
        <p:spPr>
          <a:xfrm flipH="1" flipV="1">
            <a:off x="6155328" y="634859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1" name="Circle"/>
          <p:cNvSpPr/>
          <p:nvPr/>
        </p:nvSpPr>
        <p:spPr>
          <a:xfrm>
            <a:off x="5952930" y="3955903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92" name="Line"/>
          <p:cNvSpPr/>
          <p:nvPr/>
        </p:nvSpPr>
        <p:spPr>
          <a:xfrm flipV="1">
            <a:off x="6896553" y="3998308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3" name="Line"/>
          <p:cNvSpPr/>
          <p:nvPr/>
        </p:nvSpPr>
        <p:spPr>
          <a:xfrm flipH="1">
            <a:off x="6121615" y="441247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4" name="Line"/>
          <p:cNvSpPr/>
          <p:nvPr/>
        </p:nvSpPr>
        <p:spPr>
          <a:xfrm flipH="1" flipV="1">
            <a:off x="6155328" y="435657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5" name="Circle"/>
          <p:cNvSpPr/>
          <p:nvPr/>
        </p:nvSpPr>
        <p:spPr>
          <a:xfrm>
            <a:off x="5937019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96" name="Line"/>
          <p:cNvSpPr/>
          <p:nvPr/>
        </p:nvSpPr>
        <p:spPr>
          <a:xfrm flipV="1">
            <a:off x="6880641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7" name="Line"/>
          <p:cNvSpPr/>
          <p:nvPr/>
        </p:nvSpPr>
        <p:spPr>
          <a:xfrm flipH="1">
            <a:off x="6105704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8" name="Line"/>
          <p:cNvSpPr/>
          <p:nvPr/>
        </p:nvSpPr>
        <p:spPr>
          <a:xfrm flipH="1" flipV="1">
            <a:off x="6139416" y="831522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9" name="Ukulele"/>
          <p:cNvSpPr/>
          <p:nvPr/>
        </p:nvSpPr>
        <p:spPr>
          <a:xfrm>
            <a:off x="7727549" y="292716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Ukulele</a:t>
            </a:r>
          </a:p>
        </p:txBody>
      </p:sp>
      <p:sp>
        <p:nvSpPr>
          <p:cNvPr id="1500" name="Euphonium"/>
          <p:cNvSpPr/>
          <p:nvPr/>
        </p:nvSpPr>
        <p:spPr>
          <a:xfrm>
            <a:off x="7721390" y="4883273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Euphonium</a:t>
            </a:r>
          </a:p>
        </p:txBody>
      </p:sp>
      <p:sp>
        <p:nvSpPr>
          <p:cNvPr id="1501" name="Cello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Cello</a:t>
            </a:r>
          </a:p>
        </p:txBody>
      </p:sp>
      <p:sp>
        <p:nvSpPr>
          <p:cNvPr id="1502" name="Vibraslap"/>
          <p:cNvSpPr/>
          <p:nvPr/>
        </p:nvSpPr>
        <p:spPr>
          <a:xfrm>
            <a:off x="7721390" y="8808106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Vibraslap</a:t>
            </a:r>
          </a:p>
        </p:txBody>
      </p:sp>
      <p:sp>
        <p:nvSpPr>
          <p:cNvPr id="1503" name="Circle"/>
          <p:cNvSpPr/>
          <p:nvPr/>
        </p:nvSpPr>
        <p:spPr>
          <a:xfrm>
            <a:off x="7721185" y="881641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04" name="Line"/>
          <p:cNvSpPr/>
          <p:nvPr/>
        </p:nvSpPr>
        <p:spPr>
          <a:xfrm flipV="1">
            <a:off x="8664808" y="885881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05" name="Line"/>
          <p:cNvSpPr/>
          <p:nvPr/>
        </p:nvSpPr>
        <p:spPr>
          <a:xfrm flipH="1">
            <a:off x="7889870" y="927298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06" name="Line"/>
          <p:cNvSpPr/>
          <p:nvPr/>
        </p:nvSpPr>
        <p:spPr>
          <a:xfrm flipH="1" flipV="1">
            <a:off x="7923583" y="921708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07" name="Circle"/>
          <p:cNvSpPr/>
          <p:nvPr/>
        </p:nvSpPr>
        <p:spPr>
          <a:xfrm>
            <a:off x="7703406" y="6839378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08" name="Line"/>
          <p:cNvSpPr/>
          <p:nvPr/>
        </p:nvSpPr>
        <p:spPr>
          <a:xfrm flipV="1">
            <a:off x="8647028" y="6881782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09" name="Line"/>
          <p:cNvSpPr/>
          <p:nvPr/>
        </p:nvSpPr>
        <p:spPr>
          <a:xfrm flipH="1">
            <a:off x="7872091" y="729594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0" name="Line"/>
          <p:cNvSpPr/>
          <p:nvPr/>
        </p:nvSpPr>
        <p:spPr>
          <a:xfrm flipH="1" flipV="1">
            <a:off x="7905804" y="724004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1" name="Circle"/>
          <p:cNvSpPr/>
          <p:nvPr/>
        </p:nvSpPr>
        <p:spPr>
          <a:xfrm>
            <a:off x="7718567" y="486947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12" name="Line"/>
          <p:cNvSpPr/>
          <p:nvPr/>
        </p:nvSpPr>
        <p:spPr>
          <a:xfrm flipV="1">
            <a:off x="8662189" y="491187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3" name="Line"/>
          <p:cNvSpPr/>
          <p:nvPr/>
        </p:nvSpPr>
        <p:spPr>
          <a:xfrm flipH="1">
            <a:off x="7887252" y="532604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4" name="Line"/>
          <p:cNvSpPr/>
          <p:nvPr/>
        </p:nvSpPr>
        <p:spPr>
          <a:xfrm flipH="1" flipV="1">
            <a:off x="7920965" y="527014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5" name="Circle"/>
          <p:cNvSpPr/>
          <p:nvPr/>
        </p:nvSpPr>
        <p:spPr>
          <a:xfrm>
            <a:off x="7722042" y="293776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16" name="Line"/>
          <p:cNvSpPr/>
          <p:nvPr/>
        </p:nvSpPr>
        <p:spPr>
          <a:xfrm flipV="1">
            <a:off x="8665665" y="298016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7" name="Line"/>
          <p:cNvSpPr/>
          <p:nvPr/>
        </p:nvSpPr>
        <p:spPr>
          <a:xfrm flipH="1">
            <a:off x="7890727" y="339432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8" name="Line"/>
          <p:cNvSpPr/>
          <p:nvPr/>
        </p:nvSpPr>
        <p:spPr>
          <a:xfrm flipH="1" flipV="1">
            <a:off x="7924440" y="333843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9" name="Xylophone"/>
          <p:cNvSpPr/>
          <p:nvPr/>
        </p:nvSpPr>
        <p:spPr>
          <a:xfrm>
            <a:off x="9475796" y="1960953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Xylophone</a:t>
            </a:r>
          </a:p>
        </p:txBody>
      </p:sp>
      <p:sp>
        <p:nvSpPr>
          <p:cNvPr id="1520" name="Double Bass"/>
          <p:cNvSpPr/>
          <p:nvPr/>
        </p:nvSpPr>
        <p:spPr>
          <a:xfrm>
            <a:off x="9477921" y="394328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Double Bass</a:t>
            </a:r>
          </a:p>
        </p:txBody>
      </p:sp>
      <p:sp>
        <p:nvSpPr>
          <p:cNvPr id="1521" name="Guitar"/>
          <p:cNvSpPr/>
          <p:nvPr/>
        </p:nvSpPr>
        <p:spPr>
          <a:xfrm>
            <a:off x="9477921" y="59540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Guitar</a:t>
            </a:r>
          </a:p>
        </p:txBody>
      </p:sp>
      <p:sp>
        <p:nvSpPr>
          <p:cNvPr id="1522" name="Flute"/>
          <p:cNvSpPr/>
          <p:nvPr/>
        </p:nvSpPr>
        <p:spPr>
          <a:xfrm>
            <a:off x="9492404" y="793111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Flute</a:t>
            </a:r>
          </a:p>
        </p:txBody>
      </p:sp>
      <p:sp>
        <p:nvSpPr>
          <p:cNvPr id="1523" name="Trombone"/>
          <p:cNvSpPr/>
          <p:nvPr/>
        </p:nvSpPr>
        <p:spPr>
          <a:xfrm>
            <a:off x="9475796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Trombone</a:t>
            </a:r>
          </a:p>
        </p:txBody>
      </p:sp>
      <p:sp>
        <p:nvSpPr>
          <p:cNvPr id="1524" name="Circle"/>
          <p:cNvSpPr/>
          <p:nvPr/>
        </p:nvSpPr>
        <p:spPr>
          <a:xfrm>
            <a:off x="9475184" y="1956685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25" name="Line"/>
          <p:cNvSpPr/>
          <p:nvPr/>
        </p:nvSpPr>
        <p:spPr>
          <a:xfrm flipV="1">
            <a:off x="10418807" y="199908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26" name="Line"/>
          <p:cNvSpPr/>
          <p:nvPr/>
        </p:nvSpPr>
        <p:spPr>
          <a:xfrm flipH="1">
            <a:off x="9643869" y="241325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27" name="Line"/>
          <p:cNvSpPr/>
          <p:nvPr/>
        </p:nvSpPr>
        <p:spPr>
          <a:xfrm flipH="1" flipV="1">
            <a:off x="9677582" y="235735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28" name="Circle"/>
          <p:cNvSpPr/>
          <p:nvPr/>
        </p:nvSpPr>
        <p:spPr>
          <a:xfrm>
            <a:off x="9467134" y="392448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29" name="Line"/>
          <p:cNvSpPr/>
          <p:nvPr/>
        </p:nvSpPr>
        <p:spPr>
          <a:xfrm flipV="1">
            <a:off x="10410757" y="396688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0" name="Line"/>
          <p:cNvSpPr/>
          <p:nvPr/>
        </p:nvSpPr>
        <p:spPr>
          <a:xfrm flipH="1">
            <a:off x="9635819" y="438105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1" name="Line"/>
          <p:cNvSpPr/>
          <p:nvPr/>
        </p:nvSpPr>
        <p:spPr>
          <a:xfrm flipH="1" flipV="1">
            <a:off x="9669532" y="432515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2" name="Circle"/>
          <p:cNvSpPr/>
          <p:nvPr/>
        </p:nvSpPr>
        <p:spPr>
          <a:xfrm>
            <a:off x="9496972" y="594792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3" name="Line"/>
          <p:cNvSpPr/>
          <p:nvPr/>
        </p:nvSpPr>
        <p:spPr>
          <a:xfrm flipV="1">
            <a:off x="10440595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4" name="Line"/>
          <p:cNvSpPr/>
          <p:nvPr/>
        </p:nvSpPr>
        <p:spPr>
          <a:xfrm flipH="1">
            <a:off x="9665657" y="640449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5" name="Line"/>
          <p:cNvSpPr/>
          <p:nvPr/>
        </p:nvSpPr>
        <p:spPr>
          <a:xfrm flipH="1" flipV="1">
            <a:off x="9699370" y="6348597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6" name="Circle"/>
          <p:cNvSpPr/>
          <p:nvPr/>
        </p:nvSpPr>
        <p:spPr>
          <a:xfrm>
            <a:off x="9484426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7" name="Line"/>
          <p:cNvSpPr/>
          <p:nvPr/>
        </p:nvSpPr>
        <p:spPr>
          <a:xfrm flipV="1">
            <a:off x="10428049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8" name="Line"/>
          <p:cNvSpPr/>
          <p:nvPr/>
        </p:nvSpPr>
        <p:spPr>
          <a:xfrm flipH="1">
            <a:off x="9653111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9" name="Line"/>
          <p:cNvSpPr/>
          <p:nvPr/>
        </p:nvSpPr>
        <p:spPr>
          <a:xfrm flipH="1" flipV="1">
            <a:off x="9686824" y="831522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40" name="Circle"/>
          <p:cNvSpPr/>
          <p:nvPr/>
        </p:nvSpPr>
        <p:spPr>
          <a:xfrm>
            <a:off x="9484426" y="989343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41" name="Line"/>
          <p:cNvSpPr/>
          <p:nvPr/>
        </p:nvSpPr>
        <p:spPr>
          <a:xfrm flipV="1">
            <a:off x="10428049" y="993583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42" name="Line"/>
          <p:cNvSpPr/>
          <p:nvPr/>
        </p:nvSpPr>
        <p:spPr>
          <a:xfrm flipH="1">
            <a:off x="9653111" y="1034999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43" name="Line"/>
          <p:cNvSpPr/>
          <p:nvPr/>
        </p:nvSpPr>
        <p:spPr>
          <a:xfrm flipH="1" flipV="1">
            <a:off x="9686824" y="1029410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44" name="Tuba"/>
          <p:cNvSpPr/>
          <p:nvPr/>
        </p:nvSpPr>
        <p:spPr>
          <a:xfrm>
            <a:off x="11285456" y="2927768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Tuba</a:t>
            </a:r>
          </a:p>
        </p:txBody>
      </p:sp>
      <p:sp>
        <p:nvSpPr>
          <p:cNvPr id="1545" name="Flexatone"/>
          <p:cNvSpPr/>
          <p:nvPr/>
        </p:nvSpPr>
        <p:spPr>
          <a:xfrm>
            <a:off x="11279298" y="48838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Flexatone</a:t>
            </a:r>
          </a:p>
        </p:txBody>
      </p:sp>
      <p:sp>
        <p:nvSpPr>
          <p:cNvPr id="1546" name="Piccolo"/>
          <p:cNvSpPr/>
          <p:nvPr/>
        </p:nvSpPr>
        <p:spPr>
          <a:xfrm>
            <a:off x="11262690" y="683997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Piccolo</a:t>
            </a:r>
          </a:p>
        </p:txBody>
      </p:sp>
      <p:sp>
        <p:nvSpPr>
          <p:cNvPr id="1547" name="Accordion"/>
          <p:cNvSpPr/>
          <p:nvPr/>
        </p:nvSpPr>
        <p:spPr>
          <a:xfrm>
            <a:off x="11279298" y="880870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Accordion</a:t>
            </a:r>
          </a:p>
        </p:txBody>
      </p:sp>
      <p:sp>
        <p:nvSpPr>
          <p:cNvPr id="1548" name="Circle"/>
          <p:cNvSpPr/>
          <p:nvPr/>
        </p:nvSpPr>
        <p:spPr>
          <a:xfrm>
            <a:off x="11258890" y="4866607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49" name="Line"/>
          <p:cNvSpPr/>
          <p:nvPr/>
        </p:nvSpPr>
        <p:spPr>
          <a:xfrm flipV="1">
            <a:off x="12202513" y="490901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0" name="Line"/>
          <p:cNvSpPr/>
          <p:nvPr/>
        </p:nvSpPr>
        <p:spPr>
          <a:xfrm flipH="1">
            <a:off x="11427575" y="532317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1" name="Line"/>
          <p:cNvSpPr/>
          <p:nvPr/>
        </p:nvSpPr>
        <p:spPr>
          <a:xfrm flipH="1" flipV="1">
            <a:off x="11461288" y="526727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2" name="Circle"/>
          <p:cNvSpPr/>
          <p:nvPr/>
        </p:nvSpPr>
        <p:spPr>
          <a:xfrm>
            <a:off x="11276334" y="2929942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53" name="Line"/>
          <p:cNvSpPr/>
          <p:nvPr/>
        </p:nvSpPr>
        <p:spPr>
          <a:xfrm flipV="1">
            <a:off x="12219957" y="2972346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4" name="Line"/>
          <p:cNvSpPr/>
          <p:nvPr/>
        </p:nvSpPr>
        <p:spPr>
          <a:xfrm flipH="1">
            <a:off x="11445020" y="338650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5" name="Line"/>
          <p:cNvSpPr/>
          <p:nvPr/>
        </p:nvSpPr>
        <p:spPr>
          <a:xfrm flipH="1" flipV="1">
            <a:off x="11478732" y="333061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6" name="Circle"/>
          <p:cNvSpPr/>
          <p:nvPr/>
        </p:nvSpPr>
        <p:spPr>
          <a:xfrm>
            <a:off x="11258890" y="6856583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57" name="Line"/>
          <p:cNvSpPr/>
          <p:nvPr/>
        </p:nvSpPr>
        <p:spPr>
          <a:xfrm flipV="1">
            <a:off x="12202513" y="6898987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8" name="Line"/>
          <p:cNvSpPr/>
          <p:nvPr/>
        </p:nvSpPr>
        <p:spPr>
          <a:xfrm flipH="1">
            <a:off x="11427575" y="731315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9" name="Line"/>
          <p:cNvSpPr/>
          <p:nvPr/>
        </p:nvSpPr>
        <p:spPr>
          <a:xfrm flipH="1" flipV="1">
            <a:off x="11461288" y="725725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60" name="Circle"/>
          <p:cNvSpPr/>
          <p:nvPr/>
        </p:nvSpPr>
        <p:spPr>
          <a:xfrm>
            <a:off x="11258890" y="880810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61" name="Line"/>
          <p:cNvSpPr/>
          <p:nvPr/>
        </p:nvSpPr>
        <p:spPr>
          <a:xfrm flipV="1">
            <a:off x="12202513" y="885051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62" name="Line"/>
          <p:cNvSpPr/>
          <p:nvPr/>
        </p:nvSpPr>
        <p:spPr>
          <a:xfrm flipH="1">
            <a:off x="11427575" y="926467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63" name="Line"/>
          <p:cNvSpPr/>
          <p:nvPr/>
        </p:nvSpPr>
        <p:spPr>
          <a:xfrm flipH="1" flipV="1">
            <a:off x="11461288" y="920877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64" name="“Fought for the right to be a little bit naughty”…">
            <a:hlinkClick r:id="rId3" action="ppaction://hlinksldjump"/>
          </p:cNvPr>
          <p:cNvSpPr/>
          <p:nvPr/>
        </p:nvSpPr>
        <p:spPr>
          <a:xfrm>
            <a:off x="13030514" y="1960715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“Fought for the right to be a little bit naughty”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NAUGHTY</a:t>
            </a:r>
          </a:p>
        </p:txBody>
      </p:sp>
      <p:sp>
        <p:nvSpPr>
          <p:cNvPr id="1565" name="“A pause in a walk in the woods…">
            <a:hlinkClick r:id="rId3" action="ppaction://hlinksldjump"/>
          </p:cNvPr>
          <p:cNvSpPr/>
          <p:nvPr/>
        </p:nvSpPr>
        <p:spPr>
          <a:xfrm>
            <a:off x="13022767" y="3946361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“A pause in a walk in the woods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REVOLTING CHILDREN</a:t>
            </a:r>
          </a:p>
        </p:txBody>
      </p:sp>
      <p:sp>
        <p:nvSpPr>
          <p:cNvPr id="1566" name="“And that’s not right!”…">
            <a:hlinkClick r:id="rId3" action="ppaction://hlinksldjump"/>
          </p:cNvPr>
          <p:cNvSpPr/>
          <p:nvPr/>
        </p:nvSpPr>
        <p:spPr>
          <a:xfrm>
            <a:off x="13020806" y="5926732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“And that’s not right!”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QUIET</a:t>
            </a:r>
          </a:p>
        </p:txBody>
      </p:sp>
      <p:sp>
        <p:nvSpPr>
          <p:cNvPr id="1567" name="“You’re just wasting energy”…">
            <a:hlinkClick r:id="rId4" action="ppaction://hlinksldjump"/>
          </p:cNvPr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“You’re just wasting energy”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SCHOOL SONG</a:t>
            </a:r>
          </a:p>
        </p:txBody>
      </p:sp>
      <p:sp>
        <p:nvSpPr>
          <p:cNvPr id="1568" name="“Draw rude pictures on the board”…">
            <a:hlinkClick r:id="rId3" action="ppaction://hlinksldjump"/>
          </p:cNvPr>
          <p:cNvSpPr/>
          <p:nvPr/>
        </p:nvSpPr>
        <p:spPr>
          <a:xfrm>
            <a:off x="13007480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“Draw rude pictures on the board”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NAUGHTY</a:t>
            </a:r>
          </a:p>
        </p:txBody>
      </p:sp>
      <p:sp>
        <p:nvSpPr>
          <p:cNvPr id="1569" name="Shape"/>
          <p:cNvSpPr/>
          <p:nvPr/>
        </p:nvSpPr>
        <p:spPr>
          <a:xfrm>
            <a:off x="14930372" y="2220590"/>
            <a:ext cx="8612827" cy="9174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051"/>
                </a:moveTo>
                <a:lnTo>
                  <a:pt x="230" y="21564"/>
                </a:lnTo>
                <a:lnTo>
                  <a:pt x="333" y="21600"/>
                </a:lnTo>
                <a:lnTo>
                  <a:pt x="21600" y="11018"/>
                </a:lnTo>
                <a:lnTo>
                  <a:pt x="166" y="29"/>
                </a:lnTo>
                <a:lnTo>
                  <a:pt x="122" y="0"/>
                </a:lnTo>
                <a:lnTo>
                  <a:pt x="0" y="1305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0" name="Matilda Lyrics"/>
          <p:cNvSpPr txBox="1"/>
          <p:nvPr/>
        </p:nvSpPr>
        <p:spPr>
          <a:xfrm>
            <a:off x="17239617" y="637708"/>
            <a:ext cx="5029201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Matilda Lyrics</a:t>
            </a:r>
          </a:p>
        </p:txBody>
      </p:sp>
      <p:sp>
        <p:nvSpPr>
          <p:cNvPr id="2" name="Any Lyrics that DOESN’T match…">
            <a:extLst>
              <a:ext uri="{FF2B5EF4-FFF2-40B4-BE49-F238E27FC236}">
                <a16:creationId xmlns:a16="http://schemas.microsoft.com/office/drawing/2014/main" id="{A07730F5-68DE-0558-8A53-25C3A06816D0}"/>
              </a:ext>
            </a:extLst>
          </p:cNvPr>
          <p:cNvSpPr txBox="1"/>
          <p:nvPr/>
        </p:nvSpPr>
        <p:spPr>
          <a:xfrm>
            <a:off x="371995" y="11571121"/>
            <a:ext cx="79813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Any Lyric that </a:t>
            </a:r>
            <a:r>
              <a:rPr sz="4800" dirty="0">
                <a:solidFill>
                  <a:schemeClr val="accent5"/>
                </a:solidFill>
              </a:rPr>
              <a:t>DOESN’T</a:t>
            </a:r>
            <a:r>
              <a:rPr sz="4800" dirty="0"/>
              <a:t> match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with the song is a </a:t>
            </a:r>
            <a:r>
              <a:rPr sz="4800"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" grpId="1" animBg="1" advAuto="0"/>
      <p:bldP spid="1569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4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5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6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7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8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9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0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1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2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3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4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5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6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7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8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9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0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1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2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3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4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5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6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7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8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99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1600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1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2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3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4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5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6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7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8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9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0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1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2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3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4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5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6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7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8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19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0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1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2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3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4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5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6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7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8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9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0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1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2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3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4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5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6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7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8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9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0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1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2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3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4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5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6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7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8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9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0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1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2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3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4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5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6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7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8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9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0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1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2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3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4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5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6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7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8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9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0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1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2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3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4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5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6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7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8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9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0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1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2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3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4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5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6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7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8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9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0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1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2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3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4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5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6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7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8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9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0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1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2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3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4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5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6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7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8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9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0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1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2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3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4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1715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1716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17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8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9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0" name="Trumpet"/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Trumpet</a:t>
            </a:r>
          </a:p>
        </p:txBody>
      </p:sp>
      <p:sp>
        <p:nvSpPr>
          <p:cNvPr id="1721" name="Cabasa"/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Cabasa</a:t>
            </a:r>
          </a:p>
        </p:txBody>
      </p:sp>
      <p:sp>
        <p:nvSpPr>
          <p:cNvPr id="1722" name="Clarinet"/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Clarinet</a:t>
            </a:r>
          </a:p>
        </p:txBody>
      </p:sp>
      <p:sp>
        <p:nvSpPr>
          <p:cNvPr id="1723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24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5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6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7" name="Circle"/>
          <p:cNvSpPr/>
          <p:nvPr/>
        </p:nvSpPr>
        <p:spPr>
          <a:xfrm>
            <a:off x="5952930" y="5947926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28" name="Line"/>
          <p:cNvSpPr/>
          <p:nvPr/>
        </p:nvSpPr>
        <p:spPr>
          <a:xfrm flipV="1">
            <a:off x="6896553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9" name="Line"/>
          <p:cNvSpPr/>
          <p:nvPr/>
        </p:nvSpPr>
        <p:spPr>
          <a:xfrm flipH="1">
            <a:off x="6121615" y="6404492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0" name="Line"/>
          <p:cNvSpPr/>
          <p:nvPr/>
        </p:nvSpPr>
        <p:spPr>
          <a:xfrm flipH="1" flipV="1">
            <a:off x="6155328" y="634859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1" name="Circle"/>
          <p:cNvSpPr/>
          <p:nvPr/>
        </p:nvSpPr>
        <p:spPr>
          <a:xfrm>
            <a:off x="5952930" y="3955903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32" name="Line"/>
          <p:cNvSpPr/>
          <p:nvPr/>
        </p:nvSpPr>
        <p:spPr>
          <a:xfrm flipV="1">
            <a:off x="6896553" y="3998308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3" name="Line"/>
          <p:cNvSpPr/>
          <p:nvPr/>
        </p:nvSpPr>
        <p:spPr>
          <a:xfrm flipH="1">
            <a:off x="6121615" y="441247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4" name="Line"/>
          <p:cNvSpPr/>
          <p:nvPr/>
        </p:nvSpPr>
        <p:spPr>
          <a:xfrm flipH="1" flipV="1">
            <a:off x="6155328" y="435657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5" name="Circle"/>
          <p:cNvSpPr/>
          <p:nvPr/>
        </p:nvSpPr>
        <p:spPr>
          <a:xfrm>
            <a:off x="5937019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36" name="Line"/>
          <p:cNvSpPr/>
          <p:nvPr/>
        </p:nvSpPr>
        <p:spPr>
          <a:xfrm flipV="1">
            <a:off x="6880641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7" name="Line"/>
          <p:cNvSpPr/>
          <p:nvPr/>
        </p:nvSpPr>
        <p:spPr>
          <a:xfrm flipH="1">
            <a:off x="6105704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8" name="Line"/>
          <p:cNvSpPr/>
          <p:nvPr/>
        </p:nvSpPr>
        <p:spPr>
          <a:xfrm flipH="1" flipV="1">
            <a:off x="6139416" y="831522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9" name="Ukulele"/>
          <p:cNvSpPr/>
          <p:nvPr/>
        </p:nvSpPr>
        <p:spPr>
          <a:xfrm>
            <a:off x="7727549" y="292716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Ukulele</a:t>
            </a:r>
          </a:p>
        </p:txBody>
      </p:sp>
      <p:sp>
        <p:nvSpPr>
          <p:cNvPr id="1740" name="Euphonium"/>
          <p:cNvSpPr/>
          <p:nvPr/>
        </p:nvSpPr>
        <p:spPr>
          <a:xfrm>
            <a:off x="7721390" y="4883273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Euphonium</a:t>
            </a:r>
          </a:p>
        </p:txBody>
      </p:sp>
      <p:sp>
        <p:nvSpPr>
          <p:cNvPr id="1741" name="Cello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Cello</a:t>
            </a:r>
          </a:p>
        </p:txBody>
      </p:sp>
      <p:sp>
        <p:nvSpPr>
          <p:cNvPr id="1742" name="Vibraslap"/>
          <p:cNvSpPr/>
          <p:nvPr/>
        </p:nvSpPr>
        <p:spPr>
          <a:xfrm>
            <a:off x="7721390" y="8808106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Vibraslap</a:t>
            </a:r>
          </a:p>
        </p:txBody>
      </p:sp>
      <p:sp>
        <p:nvSpPr>
          <p:cNvPr id="1743" name="Circle"/>
          <p:cNvSpPr/>
          <p:nvPr/>
        </p:nvSpPr>
        <p:spPr>
          <a:xfrm>
            <a:off x="7721185" y="881641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4" name="Line"/>
          <p:cNvSpPr/>
          <p:nvPr/>
        </p:nvSpPr>
        <p:spPr>
          <a:xfrm flipV="1">
            <a:off x="8664808" y="885881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45" name="Line"/>
          <p:cNvSpPr/>
          <p:nvPr/>
        </p:nvSpPr>
        <p:spPr>
          <a:xfrm flipH="1">
            <a:off x="7889870" y="927298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46" name="Line"/>
          <p:cNvSpPr/>
          <p:nvPr/>
        </p:nvSpPr>
        <p:spPr>
          <a:xfrm flipH="1" flipV="1">
            <a:off x="7923583" y="921708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47" name="Circle"/>
          <p:cNvSpPr/>
          <p:nvPr/>
        </p:nvSpPr>
        <p:spPr>
          <a:xfrm>
            <a:off x="7703406" y="6839378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8" name="Line"/>
          <p:cNvSpPr/>
          <p:nvPr/>
        </p:nvSpPr>
        <p:spPr>
          <a:xfrm flipV="1">
            <a:off x="8647028" y="6881782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49" name="Line"/>
          <p:cNvSpPr/>
          <p:nvPr/>
        </p:nvSpPr>
        <p:spPr>
          <a:xfrm flipH="1">
            <a:off x="7872091" y="729594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0" name="Line"/>
          <p:cNvSpPr/>
          <p:nvPr/>
        </p:nvSpPr>
        <p:spPr>
          <a:xfrm flipH="1" flipV="1">
            <a:off x="7905804" y="724004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1" name="Circle"/>
          <p:cNvSpPr/>
          <p:nvPr/>
        </p:nvSpPr>
        <p:spPr>
          <a:xfrm>
            <a:off x="7718567" y="486947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2" name="Line"/>
          <p:cNvSpPr/>
          <p:nvPr/>
        </p:nvSpPr>
        <p:spPr>
          <a:xfrm flipV="1">
            <a:off x="8662189" y="491187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3" name="Line"/>
          <p:cNvSpPr/>
          <p:nvPr/>
        </p:nvSpPr>
        <p:spPr>
          <a:xfrm flipH="1">
            <a:off x="7887252" y="532604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4" name="Line"/>
          <p:cNvSpPr/>
          <p:nvPr/>
        </p:nvSpPr>
        <p:spPr>
          <a:xfrm flipH="1" flipV="1">
            <a:off x="7920965" y="527014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5" name="Circle"/>
          <p:cNvSpPr/>
          <p:nvPr/>
        </p:nvSpPr>
        <p:spPr>
          <a:xfrm>
            <a:off x="7722042" y="293776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6" name="Line"/>
          <p:cNvSpPr/>
          <p:nvPr/>
        </p:nvSpPr>
        <p:spPr>
          <a:xfrm flipV="1">
            <a:off x="8665665" y="298016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7" name="Line"/>
          <p:cNvSpPr/>
          <p:nvPr/>
        </p:nvSpPr>
        <p:spPr>
          <a:xfrm flipH="1">
            <a:off x="7890727" y="339432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8" name="Line"/>
          <p:cNvSpPr/>
          <p:nvPr/>
        </p:nvSpPr>
        <p:spPr>
          <a:xfrm flipH="1" flipV="1">
            <a:off x="7924440" y="333843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9" name="Xylophone"/>
          <p:cNvSpPr/>
          <p:nvPr/>
        </p:nvSpPr>
        <p:spPr>
          <a:xfrm>
            <a:off x="9475796" y="1960953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Xylophone</a:t>
            </a:r>
          </a:p>
        </p:txBody>
      </p:sp>
      <p:sp>
        <p:nvSpPr>
          <p:cNvPr id="1760" name="Double Bass"/>
          <p:cNvSpPr/>
          <p:nvPr/>
        </p:nvSpPr>
        <p:spPr>
          <a:xfrm>
            <a:off x="9477921" y="394328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Double Bass</a:t>
            </a:r>
          </a:p>
        </p:txBody>
      </p:sp>
      <p:sp>
        <p:nvSpPr>
          <p:cNvPr id="1761" name="Guitar"/>
          <p:cNvSpPr/>
          <p:nvPr/>
        </p:nvSpPr>
        <p:spPr>
          <a:xfrm>
            <a:off x="9477921" y="59540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Guitar</a:t>
            </a:r>
          </a:p>
        </p:txBody>
      </p:sp>
      <p:sp>
        <p:nvSpPr>
          <p:cNvPr id="1762" name="Flute"/>
          <p:cNvSpPr/>
          <p:nvPr/>
        </p:nvSpPr>
        <p:spPr>
          <a:xfrm>
            <a:off x="9492404" y="793111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Flute</a:t>
            </a:r>
          </a:p>
        </p:txBody>
      </p:sp>
      <p:sp>
        <p:nvSpPr>
          <p:cNvPr id="1763" name="Trombone"/>
          <p:cNvSpPr/>
          <p:nvPr/>
        </p:nvSpPr>
        <p:spPr>
          <a:xfrm>
            <a:off x="9475796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Trombone</a:t>
            </a:r>
          </a:p>
        </p:txBody>
      </p:sp>
      <p:sp>
        <p:nvSpPr>
          <p:cNvPr id="1764" name="Circle"/>
          <p:cNvSpPr/>
          <p:nvPr/>
        </p:nvSpPr>
        <p:spPr>
          <a:xfrm>
            <a:off x="9475184" y="1956685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5" name="Line"/>
          <p:cNvSpPr/>
          <p:nvPr/>
        </p:nvSpPr>
        <p:spPr>
          <a:xfrm flipV="1">
            <a:off x="10418807" y="199908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66" name="Line"/>
          <p:cNvSpPr/>
          <p:nvPr/>
        </p:nvSpPr>
        <p:spPr>
          <a:xfrm flipH="1">
            <a:off x="9643869" y="241325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67" name="Line"/>
          <p:cNvSpPr/>
          <p:nvPr/>
        </p:nvSpPr>
        <p:spPr>
          <a:xfrm flipH="1" flipV="1">
            <a:off x="9677582" y="235735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68" name="Circle"/>
          <p:cNvSpPr/>
          <p:nvPr/>
        </p:nvSpPr>
        <p:spPr>
          <a:xfrm>
            <a:off x="9467134" y="392448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9" name="Line"/>
          <p:cNvSpPr/>
          <p:nvPr/>
        </p:nvSpPr>
        <p:spPr>
          <a:xfrm flipV="1">
            <a:off x="10410757" y="396688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0" name="Line"/>
          <p:cNvSpPr/>
          <p:nvPr/>
        </p:nvSpPr>
        <p:spPr>
          <a:xfrm flipH="1">
            <a:off x="9635819" y="438105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1" name="Line"/>
          <p:cNvSpPr/>
          <p:nvPr/>
        </p:nvSpPr>
        <p:spPr>
          <a:xfrm flipH="1" flipV="1">
            <a:off x="9669532" y="432515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2" name="Circle"/>
          <p:cNvSpPr/>
          <p:nvPr/>
        </p:nvSpPr>
        <p:spPr>
          <a:xfrm>
            <a:off x="9496972" y="594792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73" name="Line"/>
          <p:cNvSpPr/>
          <p:nvPr/>
        </p:nvSpPr>
        <p:spPr>
          <a:xfrm flipV="1">
            <a:off x="10440595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4" name="Line"/>
          <p:cNvSpPr/>
          <p:nvPr/>
        </p:nvSpPr>
        <p:spPr>
          <a:xfrm flipH="1">
            <a:off x="9665657" y="640449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5" name="Line"/>
          <p:cNvSpPr/>
          <p:nvPr/>
        </p:nvSpPr>
        <p:spPr>
          <a:xfrm flipH="1" flipV="1">
            <a:off x="9699370" y="6348597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6" name="Circle"/>
          <p:cNvSpPr/>
          <p:nvPr/>
        </p:nvSpPr>
        <p:spPr>
          <a:xfrm>
            <a:off x="9484426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77" name="Line"/>
          <p:cNvSpPr/>
          <p:nvPr/>
        </p:nvSpPr>
        <p:spPr>
          <a:xfrm flipV="1">
            <a:off x="10428049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8" name="Line"/>
          <p:cNvSpPr/>
          <p:nvPr/>
        </p:nvSpPr>
        <p:spPr>
          <a:xfrm flipH="1">
            <a:off x="9653111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9" name="Line"/>
          <p:cNvSpPr/>
          <p:nvPr/>
        </p:nvSpPr>
        <p:spPr>
          <a:xfrm flipH="1" flipV="1">
            <a:off x="9686824" y="831522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80" name="Circle"/>
          <p:cNvSpPr/>
          <p:nvPr/>
        </p:nvSpPr>
        <p:spPr>
          <a:xfrm>
            <a:off x="9484426" y="989343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81" name="Line"/>
          <p:cNvSpPr/>
          <p:nvPr/>
        </p:nvSpPr>
        <p:spPr>
          <a:xfrm flipV="1">
            <a:off x="10428049" y="993583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82" name="Line"/>
          <p:cNvSpPr/>
          <p:nvPr/>
        </p:nvSpPr>
        <p:spPr>
          <a:xfrm flipH="1">
            <a:off x="9653111" y="1034999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83" name="Line"/>
          <p:cNvSpPr/>
          <p:nvPr/>
        </p:nvSpPr>
        <p:spPr>
          <a:xfrm flipH="1" flipV="1">
            <a:off x="9686824" y="1029410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84" name="Tuba"/>
          <p:cNvSpPr/>
          <p:nvPr/>
        </p:nvSpPr>
        <p:spPr>
          <a:xfrm>
            <a:off x="11285456" y="2927768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Tuba</a:t>
            </a:r>
          </a:p>
        </p:txBody>
      </p:sp>
      <p:sp>
        <p:nvSpPr>
          <p:cNvPr id="1785" name="Flexatone"/>
          <p:cNvSpPr/>
          <p:nvPr/>
        </p:nvSpPr>
        <p:spPr>
          <a:xfrm>
            <a:off x="11279298" y="48838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Flexatone</a:t>
            </a:r>
          </a:p>
        </p:txBody>
      </p:sp>
      <p:sp>
        <p:nvSpPr>
          <p:cNvPr id="1786" name="Piccolo"/>
          <p:cNvSpPr/>
          <p:nvPr/>
        </p:nvSpPr>
        <p:spPr>
          <a:xfrm>
            <a:off x="11262690" y="683997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Piccolo</a:t>
            </a:r>
          </a:p>
        </p:txBody>
      </p:sp>
      <p:sp>
        <p:nvSpPr>
          <p:cNvPr id="1787" name="Accordion"/>
          <p:cNvSpPr/>
          <p:nvPr/>
        </p:nvSpPr>
        <p:spPr>
          <a:xfrm>
            <a:off x="11279298" y="880870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Accordion</a:t>
            </a:r>
          </a:p>
        </p:txBody>
      </p:sp>
      <p:sp>
        <p:nvSpPr>
          <p:cNvPr id="1788" name="Circle"/>
          <p:cNvSpPr/>
          <p:nvPr/>
        </p:nvSpPr>
        <p:spPr>
          <a:xfrm>
            <a:off x="11258890" y="4866607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89" name="Line"/>
          <p:cNvSpPr/>
          <p:nvPr/>
        </p:nvSpPr>
        <p:spPr>
          <a:xfrm flipV="1">
            <a:off x="12202513" y="490901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90" name="Line"/>
          <p:cNvSpPr/>
          <p:nvPr/>
        </p:nvSpPr>
        <p:spPr>
          <a:xfrm flipH="1">
            <a:off x="11427575" y="532317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91" name="Line"/>
          <p:cNvSpPr/>
          <p:nvPr/>
        </p:nvSpPr>
        <p:spPr>
          <a:xfrm flipH="1" flipV="1">
            <a:off x="11461288" y="526727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92" name="Circle"/>
          <p:cNvSpPr/>
          <p:nvPr/>
        </p:nvSpPr>
        <p:spPr>
          <a:xfrm>
            <a:off x="11276334" y="2929942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93" name="Line"/>
          <p:cNvSpPr/>
          <p:nvPr/>
        </p:nvSpPr>
        <p:spPr>
          <a:xfrm flipV="1">
            <a:off x="12219957" y="2972346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94" name="Line"/>
          <p:cNvSpPr/>
          <p:nvPr/>
        </p:nvSpPr>
        <p:spPr>
          <a:xfrm flipH="1">
            <a:off x="11445020" y="338650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95" name="Line"/>
          <p:cNvSpPr/>
          <p:nvPr/>
        </p:nvSpPr>
        <p:spPr>
          <a:xfrm flipH="1" flipV="1">
            <a:off x="11478732" y="333061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96" name="Circle"/>
          <p:cNvSpPr/>
          <p:nvPr/>
        </p:nvSpPr>
        <p:spPr>
          <a:xfrm>
            <a:off x="11258890" y="6856583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97" name="Line"/>
          <p:cNvSpPr/>
          <p:nvPr/>
        </p:nvSpPr>
        <p:spPr>
          <a:xfrm flipV="1">
            <a:off x="12202513" y="6898987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98" name="Line"/>
          <p:cNvSpPr/>
          <p:nvPr/>
        </p:nvSpPr>
        <p:spPr>
          <a:xfrm flipH="1">
            <a:off x="11427575" y="731315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99" name="Line"/>
          <p:cNvSpPr/>
          <p:nvPr/>
        </p:nvSpPr>
        <p:spPr>
          <a:xfrm flipH="1" flipV="1">
            <a:off x="11461288" y="725725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00" name="Circle"/>
          <p:cNvSpPr/>
          <p:nvPr/>
        </p:nvSpPr>
        <p:spPr>
          <a:xfrm>
            <a:off x="11258890" y="880810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01" name="Line"/>
          <p:cNvSpPr/>
          <p:nvPr/>
        </p:nvSpPr>
        <p:spPr>
          <a:xfrm flipV="1">
            <a:off x="12202513" y="885051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02" name="Line"/>
          <p:cNvSpPr/>
          <p:nvPr/>
        </p:nvSpPr>
        <p:spPr>
          <a:xfrm flipH="1">
            <a:off x="11427575" y="926467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03" name="Line"/>
          <p:cNvSpPr/>
          <p:nvPr/>
        </p:nvSpPr>
        <p:spPr>
          <a:xfrm flipH="1" flipV="1">
            <a:off x="11461288" y="920877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04" name="Viola"/>
          <p:cNvSpPr/>
          <p:nvPr/>
        </p:nvSpPr>
        <p:spPr>
          <a:xfrm>
            <a:off x="13030514" y="1960715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Viola</a:t>
            </a:r>
          </a:p>
        </p:txBody>
      </p:sp>
      <p:sp>
        <p:nvSpPr>
          <p:cNvPr id="1805" name="Harp"/>
          <p:cNvSpPr/>
          <p:nvPr/>
        </p:nvSpPr>
        <p:spPr>
          <a:xfrm>
            <a:off x="13022767" y="3946361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Harp</a:t>
            </a:r>
          </a:p>
        </p:txBody>
      </p:sp>
      <p:sp>
        <p:nvSpPr>
          <p:cNvPr id="1806" name="Bassoon"/>
          <p:cNvSpPr/>
          <p:nvPr/>
        </p:nvSpPr>
        <p:spPr>
          <a:xfrm>
            <a:off x="13020806" y="5926732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Bassoon</a:t>
            </a:r>
          </a:p>
        </p:txBody>
      </p:sp>
      <p:sp>
        <p:nvSpPr>
          <p:cNvPr id="1807" name="Guiro"/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Guiro</a:t>
            </a:r>
          </a:p>
        </p:txBody>
      </p:sp>
      <p:sp>
        <p:nvSpPr>
          <p:cNvPr id="1808" name="Sitar"/>
          <p:cNvSpPr/>
          <p:nvPr/>
        </p:nvSpPr>
        <p:spPr>
          <a:xfrm>
            <a:off x="13007480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Sitar</a:t>
            </a:r>
          </a:p>
        </p:txBody>
      </p:sp>
      <p:sp>
        <p:nvSpPr>
          <p:cNvPr id="1809" name="Circle"/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0" name="Line"/>
          <p:cNvSpPr/>
          <p:nvPr/>
        </p:nvSpPr>
        <p:spPr>
          <a:xfrm flipV="1">
            <a:off x="13954492" y="795076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11" name="Line"/>
          <p:cNvSpPr/>
          <p:nvPr/>
        </p:nvSpPr>
        <p:spPr>
          <a:xfrm flipH="1">
            <a:off x="13179554" y="836492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12" name="Line"/>
          <p:cNvSpPr/>
          <p:nvPr/>
        </p:nvSpPr>
        <p:spPr>
          <a:xfrm flipH="1" flipV="1">
            <a:off x="13213267" y="8309027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13" name="Circle"/>
          <p:cNvSpPr/>
          <p:nvPr/>
        </p:nvSpPr>
        <p:spPr>
          <a:xfrm>
            <a:off x="13010869" y="9854770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4" name="Line"/>
          <p:cNvSpPr/>
          <p:nvPr/>
        </p:nvSpPr>
        <p:spPr>
          <a:xfrm flipV="1">
            <a:off x="13954492" y="989717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15" name="Line"/>
          <p:cNvSpPr/>
          <p:nvPr/>
        </p:nvSpPr>
        <p:spPr>
          <a:xfrm flipH="1">
            <a:off x="13179554" y="10311337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16" name="Line"/>
          <p:cNvSpPr/>
          <p:nvPr/>
        </p:nvSpPr>
        <p:spPr>
          <a:xfrm flipH="1" flipV="1">
            <a:off x="13213267" y="10255441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17" name="Circle"/>
          <p:cNvSpPr/>
          <p:nvPr/>
        </p:nvSpPr>
        <p:spPr>
          <a:xfrm>
            <a:off x="13027496" y="5936747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8" name="Line"/>
          <p:cNvSpPr/>
          <p:nvPr/>
        </p:nvSpPr>
        <p:spPr>
          <a:xfrm flipV="1">
            <a:off x="13971119" y="597915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19" name="Line"/>
          <p:cNvSpPr/>
          <p:nvPr/>
        </p:nvSpPr>
        <p:spPr>
          <a:xfrm flipH="1">
            <a:off x="13196181" y="639331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0" name="Line"/>
          <p:cNvSpPr/>
          <p:nvPr/>
        </p:nvSpPr>
        <p:spPr>
          <a:xfrm flipH="1" flipV="1">
            <a:off x="13229894" y="6337417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1" name="Circle"/>
          <p:cNvSpPr/>
          <p:nvPr/>
        </p:nvSpPr>
        <p:spPr>
          <a:xfrm>
            <a:off x="13010869" y="3937991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2" name="Line"/>
          <p:cNvSpPr/>
          <p:nvPr/>
        </p:nvSpPr>
        <p:spPr>
          <a:xfrm flipV="1">
            <a:off x="13954492" y="3980395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3" name="Line"/>
          <p:cNvSpPr/>
          <p:nvPr/>
        </p:nvSpPr>
        <p:spPr>
          <a:xfrm flipH="1">
            <a:off x="13179554" y="4394558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4" name="Line"/>
          <p:cNvSpPr/>
          <p:nvPr/>
        </p:nvSpPr>
        <p:spPr>
          <a:xfrm flipH="1" flipV="1">
            <a:off x="13213267" y="4338662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5" name="Circle"/>
          <p:cNvSpPr/>
          <p:nvPr/>
        </p:nvSpPr>
        <p:spPr>
          <a:xfrm>
            <a:off x="13010869" y="1964089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6" name="Line"/>
          <p:cNvSpPr/>
          <p:nvPr/>
        </p:nvSpPr>
        <p:spPr>
          <a:xfrm flipV="1">
            <a:off x="13954492" y="2006493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7" name="Line"/>
          <p:cNvSpPr/>
          <p:nvPr/>
        </p:nvSpPr>
        <p:spPr>
          <a:xfrm flipH="1">
            <a:off x="13179554" y="2420656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8" name="Line"/>
          <p:cNvSpPr/>
          <p:nvPr/>
        </p:nvSpPr>
        <p:spPr>
          <a:xfrm flipH="1" flipV="1">
            <a:off x="13213267" y="2364760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9" name="“A storm can begin”…">
            <a:hlinkClick r:id="rId3" action="ppaction://hlinksldjump"/>
          </p:cNvPr>
          <p:cNvSpPr/>
          <p:nvPr/>
        </p:nvSpPr>
        <p:spPr>
          <a:xfrm>
            <a:off x="14831483" y="2992710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“A storm can begin”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WHEN I GROW UP</a:t>
            </a:r>
          </a:p>
        </p:txBody>
      </p:sp>
      <p:sp>
        <p:nvSpPr>
          <p:cNvPr id="1830" name="“Everyone NORT-WHY?”…">
            <a:hlinkClick r:id="rId4" action="ppaction://hlinksldjump"/>
          </p:cNvPr>
          <p:cNvSpPr/>
          <p:nvPr/>
        </p:nvSpPr>
        <p:spPr>
          <a:xfrm>
            <a:off x="14826755" y="4918141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“Everyone NORT-WHY?”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REVOLTING CHILDREN</a:t>
            </a:r>
          </a:p>
        </p:txBody>
      </p:sp>
      <p:sp>
        <p:nvSpPr>
          <p:cNvPr id="1831" name="“Have you ever wondered?”…">
            <a:hlinkClick r:id="rId3" action="ppaction://hlinksldjump"/>
          </p:cNvPr>
          <p:cNvSpPr/>
          <p:nvPr/>
        </p:nvSpPr>
        <p:spPr>
          <a:xfrm>
            <a:off x="14833260" y="6899355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“Have you ever wondered?”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NAUGHTY</a:t>
            </a:r>
          </a:p>
        </p:txBody>
      </p:sp>
      <p:sp>
        <p:nvSpPr>
          <p:cNvPr id="1832" name="“It’s not insulting!”…">
            <a:hlinkClick r:id="rId3" action="ppaction://hlinksldjump"/>
          </p:cNvPr>
          <p:cNvSpPr/>
          <p:nvPr/>
        </p:nvSpPr>
        <p:spPr>
          <a:xfrm>
            <a:off x="14826755" y="8877637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“It’s not insulting!”</a:t>
            </a:r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825500"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SCHOOL SONG</a:t>
            </a:r>
          </a:p>
        </p:txBody>
      </p:sp>
      <p:sp>
        <p:nvSpPr>
          <p:cNvPr id="1833" name="Shape"/>
          <p:cNvSpPr/>
          <p:nvPr/>
        </p:nvSpPr>
        <p:spPr>
          <a:xfrm>
            <a:off x="16766247" y="3235062"/>
            <a:ext cx="6776952" cy="7190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" y="14022"/>
                </a:moveTo>
                <a:lnTo>
                  <a:pt x="208" y="21511"/>
                </a:lnTo>
                <a:lnTo>
                  <a:pt x="163" y="21600"/>
                </a:lnTo>
                <a:lnTo>
                  <a:pt x="21600" y="11011"/>
                </a:lnTo>
                <a:lnTo>
                  <a:pt x="304" y="180"/>
                </a:lnTo>
                <a:lnTo>
                  <a:pt x="0" y="0"/>
                </a:lnTo>
                <a:lnTo>
                  <a:pt x="112" y="14022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4" name="Matilda Lyrics"/>
          <p:cNvSpPr txBox="1"/>
          <p:nvPr/>
        </p:nvSpPr>
        <p:spPr>
          <a:xfrm>
            <a:off x="17239617" y="637708"/>
            <a:ext cx="5029201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Matilda Lyrics</a:t>
            </a:r>
          </a:p>
        </p:txBody>
      </p:sp>
      <p:sp>
        <p:nvSpPr>
          <p:cNvPr id="2" name="Any Lyrics that DOESN’T match…">
            <a:extLst>
              <a:ext uri="{FF2B5EF4-FFF2-40B4-BE49-F238E27FC236}">
                <a16:creationId xmlns:a16="http://schemas.microsoft.com/office/drawing/2014/main" id="{41298821-8AF5-FFE8-9B07-8BA8EA0FD41D}"/>
              </a:ext>
            </a:extLst>
          </p:cNvPr>
          <p:cNvSpPr txBox="1"/>
          <p:nvPr/>
        </p:nvSpPr>
        <p:spPr>
          <a:xfrm>
            <a:off x="371995" y="11571121"/>
            <a:ext cx="79813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Any Lyric that </a:t>
            </a:r>
            <a:r>
              <a:rPr sz="4800" dirty="0">
                <a:solidFill>
                  <a:schemeClr val="accent5"/>
                </a:solidFill>
              </a:rPr>
              <a:t>DOESN’T</a:t>
            </a:r>
            <a:r>
              <a:rPr sz="4800" dirty="0"/>
              <a:t> match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4800" dirty="0"/>
              <a:t>with the song is a </a:t>
            </a:r>
            <a:r>
              <a:rPr sz="4800"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8" grpId="1" animBg="1" advAuto="0"/>
      <p:bldP spid="1833" grpId="2" animBg="1" advAuto="0"/>
    </p:bldLst>
  </p:timing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Custom</PresentationFormat>
  <Paragraphs>298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DIN Condensed Bold</vt:lpstr>
      <vt:lpstr>Helvetica Neue</vt:lpstr>
      <vt:lpstr>Helvetica Neue Medium</vt:lpstr>
      <vt:lpstr>20_BasicBlack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Gareth</cp:lastModifiedBy>
  <cp:revision>1</cp:revision>
  <dcterms:modified xsi:type="dcterms:W3CDTF">2023-03-22T20:29:47Z</dcterms:modified>
</cp:coreProperties>
</file>