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" userId="b9d52fc433ce3238" providerId="LiveId" clId="{123B2044-3D1B-4296-BBE6-FCA976619EF4}"/>
    <pc:docChg chg="custSel addSld modSld">
      <pc:chgData name="Gareth" userId="b9d52fc433ce3238" providerId="LiveId" clId="{123B2044-3D1B-4296-BBE6-FCA976619EF4}" dt="2023-01-16T15:09:03.029" v="23" actId="255"/>
      <pc:docMkLst>
        <pc:docMk/>
      </pc:docMkLst>
      <pc:sldChg chg="delSp modSp new mod">
        <pc:chgData name="Gareth" userId="b9d52fc433ce3238" providerId="LiveId" clId="{123B2044-3D1B-4296-BBE6-FCA976619EF4}" dt="2023-01-16T15:07:33.871" v="5" actId="255"/>
        <pc:sldMkLst>
          <pc:docMk/>
          <pc:sldMk cId="1283258524" sldId="258"/>
        </pc:sldMkLst>
        <pc:spChg chg="del">
          <ac:chgData name="Gareth" userId="b9d52fc433ce3238" providerId="LiveId" clId="{123B2044-3D1B-4296-BBE6-FCA976619EF4}" dt="2023-01-16T15:07:07.328" v="1" actId="478"/>
          <ac:spMkLst>
            <pc:docMk/>
            <pc:sldMk cId="1283258524" sldId="258"/>
            <ac:spMk id="2" creationId="{240B6D99-CDB2-76BC-B2B2-A0FDBBEEF582}"/>
          </ac:spMkLst>
        </pc:spChg>
        <pc:spChg chg="mod">
          <ac:chgData name="Gareth" userId="b9d52fc433ce3238" providerId="LiveId" clId="{123B2044-3D1B-4296-BBE6-FCA976619EF4}" dt="2023-01-16T15:07:33.871" v="5" actId="255"/>
          <ac:spMkLst>
            <pc:docMk/>
            <pc:sldMk cId="1283258524" sldId="258"/>
            <ac:spMk id="3" creationId="{A8B7028B-D7D1-90B7-8CC7-6B0DAEAEF693}"/>
          </ac:spMkLst>
        </pc:spChg>
      </pc:sldChg>
      <pc:sldChg chg="delSp modSp new mod">
        <pc:chgData name="Gareth" userId="b9d52fc433ce3238" providerId="LiveId" clId="{123B2044-3D1B-4296-BBE6-FCA976619EF4}" dt="2023-01-16T15:08:15.230" v="11" actId="255"/>
        <pc:sldMkLst>
          <pc:docMk/>
          <pc:sldMk cId="2816248032" sldId="259"/>
        </pc:sldMkLst>
        <pc:spChg chg="del">
          <ac:chgData name="Gareth" userId="b9d52fc433ce3238" providerId="LiveId" clId="{123B2044-3D1B-4296-BBE6-FCA976619EF4}" dt="2023-01-16T15:08:06.714" v="9" actId="478"/>
          <ac:spMkLst>
            <pc:docMk/>
            <pc:sldMk cId="2816248032" sldId="259"/>
            <ac:spMk id="2" creationId="{03BB3141-A7BD-1145-FF7E-957917B3910C}"/>
          </ac:spMkLst>
        </pc:spChg>
        <pc:spChg chg="mod">
          <ac:chgData name="Gareth" userId="b9d52fc433ce3238" providerId="LiveId" clId="{123B2044-3D1B-4296-BBE6-FCA976619EF4}" dt="2023-01-16T15:08:15.230" v="11" actId="255"/>
          <ac:spMkLst>
            <pc:docMk/>
            <pc:sldMk cId="2816248032" sldId="259"/>
            <ac:spMk id="3" creationId="{3691DB85-C559-3B7A-19C2-5EB7BA1AFFB3}"/>
          </ac:spMkLst>
        </pc:spChg>
      </pc:sldChg>
      <pc:sldChg chg="delSp modSp new mod">
        <pc:chgData name="Gareth" userId="b9d52fc433ce3238" providerId="LiveId" clId="{123B2044-3D1B-4296-BBE6-FCA976619EF4}" dt="2023-01-16T15:08:41.420" v="17" actId="255"/>
        <pc:sldMkLst>
          <pc:docMk/>
          <pc:sldMk cId="3413849648" sldId="260"/>
        </pc:sldMkLst>
        <pc:spChg chg="del">
          <ac:chgData name="Gareth" userId="b9d52fc433ce3238" providerId="LiveId" clId="{123B2044-3D1B-4296-BBE6-FCA976619EF4}" dt="2023-01-16T15:08:35.799" v="15" actId="478"/>
          <ac:spMkLst>
            <pc:docMk/>
            <pc:sldMk cId="3413849648" sldId="260"/>
            <ac:spMk id="2" creationId="{3324368B-6CE8-E885-8E17-AA9962CE4FAF}"/>
          </ac:spMkLst>
        </pc:spChg>
        <pc:spChg chg="mod">
          <ac:chgData name="Gareth" userId="b9d52fc433ce3238" providerId="LiveId" clId="{123B2044-3D1B-4296-BBE6-FCA976619EF4}" dt="2023-01-16T15:08:41.420" v="17" actId="255"/>
          <ac:spMkLst>
            <pc:docMk/>
            <pc:sldMk cId="3413849648" sldId="260"/>
            <ac:spMk id="3" creationId="{AAA0F6E1-357D-99D4-AC10-D7148502CABB}"/>
          </ac:spMkLst>
        </pc:spChg>
      </pc:sldChg>
      <pc:sldChg chg="delSp modSp new mod">
        <pc:chgData name="Gareth" userId="b9d52fc433ce3238" providerId="LiveId" clId="{123B2044-3D1B-4296-BBE6-FCA976619EF4}" dt="2023-01-16T15:09:03.029" v="23" actId="255"/>
        <pc:sldMkLst>
          <pc:docMk/>
          <pc:sldMk cId="2114754475" sldId="261"/>
        </pc:sldMkLst>
        <pc:spChg chg="del">
          <ac:chgData name="Gareth" userId="b9d52fc433ce3238" providerId="LiveId" clId="{123B2044-3D1B-4296-BBE6-FCA976619EF4}" dt="2023-01-16T15:08:58.445" v="21" actId="478"/>
          <ac:spMkLst>
            <pc:docMk/>
            <pc:sldMk cId="2114754475" sldId="261"/>
            <ac:spMk id="2" creationId="{7E24BC3A-3334-01EC-55D2-11D72B9C89DE}"/>
          </ac:spMkLst>
        </pc:spChg>
        <pc:spChg chg="mod">
          <ac:chgData name="Gareth" userId="b9d52fc433ce3238" providerId="LiveId" clId="{123B2044-3D1B-4296-BBE6-FCA976619EF4}" dt="2023-01-16T15:09:03.029" v="23" actId="255"/>
          <ac:spMkLst>
            <pc:docMk/>
            <pc:sldMk cId="2114754475" sldId="261"/>
            <ac:spMk id="3" creationId="{ED240BDB-1F9D-7DA4-6FDD-A1F0CD2138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4BBEE-C6F4-37EB-8B5B-B3FDFEABC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47607-5E8E-41CD-1968-F56DCB227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3417A-047C-00F0-9DEE-7D715DFFA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B1A4D-7678-1FB7-D23A-629D9384E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0076A-D034-895E-DAA6-1AC203CC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6A559-B5DB-545B-92D9-78A8CF5F7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69C75-C6E8-92D9-8127-2B5C9FEEF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EBE94-EBC3-C77C-7C9C-D0898AACF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57363-A660-03E2-A665-2A46F4D73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94D34-90B4-0F89-6F53-C59247B00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95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3ED1F-2F45-A4BF-5A51-A80582ED7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F1938B-1CB3-40C2-918A-07A33561C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EA68E-A508-9EA3-0D79-58141E3ED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AFBD-3D1A-E4CC-C040-F84642D1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E22C-6909-94F8-486A-E4CE0763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90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23CCE-DDA3-070D-6E53-8FBA06D5C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C44B5-6237-E068-DC49-80A2C5B47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B5E42-4302-7D5D-8E12-57871FF9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E2A90-BF39-1C0D-80BF-C5766144A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FC8A-D9F0-3DEF-649F-4962BFC5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50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8985-2982-0024-EE4D-B110FB51D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D035E-1DB6-3BDD-67A9-CA8E9D7E9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D09A0-42CA-23FA-6DB2-37D9495A6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14E1A-F85B-4747-CC71-11C4112B5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05664-9F23-BD95-3687-968FCCB14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11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05B3-EAE9-DE2C-E6E8-A9757687F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751CE-D98B-69B2-B470-C7176237A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321BF0-625B-D933-0B6E-0FF64A748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535183-4D9F-78BC-EB57-8B3467C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69136-72D7-5819-7BE2-011EB74B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08C85-E7AB-D51A-403D-CAD0801C7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0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73677-22C7-BF26-7124-15A8D2915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FDBA8-5433-DD63-2BD0-A7F6C7D41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D17D0-0B5B-1B0C-0625-5DB87EC76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9EA19-535D-EF01-99CA-6DB8ED61B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DD65B8-5074-C8E1-C2D4-B1E46F193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12D8B0-217E-BAF7-A869-6D08087E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F94DF9-3549-2F10-0198-138749BD8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567B2-D87B-03DD-73AC-FD5839A3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33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1215-8541-6245-A266-9AB2BE587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A9AAF-9C7F-574F-5A63-CE9FDDAB2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FA16F1-DDB1-A12D-5224-9061B74E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67FED-6E3B-E973-6BD5-39BFF489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436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1FBF28-744D-A05D-C74D-A6922A62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1791F4-80BE-F603-6B56-96FF7050A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88FDF-F58A-4345-CF02-151E5BE8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53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38D06-C03D-70D7-93FE-5F0547322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E55D0-78D5-21E6-EE92-CB61D19FE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BCF89-E074-850B-CEC6-28BC2B5EF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7832B-5803-2995-DE4D-02189FC4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EFBA2-1908-6047-75FF-EAAED5EAB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F09D2-D4EF-67CE-3794-1739B47A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61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98253-B24D-88CF-0B7A-1E9198F76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410DC2-C1EA-4746-C350-A6FE26EF4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D92790-824D-E4F8-08A8-849FF6A32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94289-8027-8E39-8F36-3873EC16F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59EC-0920-3D36-7C9F-28AB1219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1FDB5-6779-5742-5087-7EF014D5F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42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01DC8B-62A3-152E-C786-889CB63F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F7582-3D11-FB5E-9DC6-26E240A55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8DC08-82BD-EF12-CF81-50617AA6C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9094A-839C-4890-B716-56E3F118B248}" type="datetimeFigureOut">
              <a:rPr lang="en-GB" smtClean="0"/>
              <a:t>16/01/2023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0C77C-842C-1803-18E3-F7E98E1E8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6ABDF-B130-2436-B096-2965CA4D8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DFF3B-F965-4ACD-B4F8-D812F61E0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49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1EA3-CEA4-99F6-6BF0-530190B5F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Naughty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C5A4A-98E6-461B-B330-E7D1E59A67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Matilda</a:t>
            </a:r>
          </a:p>
        </p:txBody>
      </p:sp>
    </p:spTree>
    <p:extLst>
      <p:ext uri="{BB962C8B-B14F-4D97-AF65-F5344CB8AC3E}">
        <p14:creationId xmlns:p14="http://schemas.microsoft.com/office/powerpoint/2010/main" val="294798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53CEB-E684-FE6E-0FBF-DCA91F694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195943"/>
            <a:ext cx="11036559" cy="58503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Jack and Jill, went up the hill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fetch a pail of water, so they say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Their subsequent fall was inevitable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never stood a chance, they were written that way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Innocent victims of their story!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Like Romeo and Juliet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T' was written in the stars before they even met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love and fate, and a touch of stupidity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 rob them of their hope of living happily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endings are often a little bit gory (1, 2, 3)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wonder why they didn't just change their story? (1, 2, 3, 4)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We're told we have to do as we're told but surely (1, 2, 3, 4, 5, 6, 7…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Sometimes you have to be a little bit naughty.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3115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7028B-D7D1-90B7-8CC7-6B0DAEAEF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33" y="363894"/>
            <a:ext cx="11008567" cy="5813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Just because you find that life's not fair it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Doesn't mean that you just have to grin and bear it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always take it on the chin and wear it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Nothing will change.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 if you're little, you can do a lot, you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Mustn't let a little thing like, 'little' stop you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sit around and let them get on top, you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Might as well be saying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think that it's ok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that's not right!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if it's not right!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have to put it right!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8325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1DB85-C559-3B7A-19C2-5EB7BA1AF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90" y="690465"/>
            <a:ext cx="10747310" cy="5486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slip of a bolt, there's a tiny revolt.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seeds of a war in the creak of a floorboard.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storm can begin, with the flap of a wing.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tiniest mite packs the mightiest sting!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Every day, starts with the tick of a clock.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escapes, starts with the click of a lock!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you're stuck in your story and want to get out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don't have to cry, you don't have to shout!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1624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0F6E1-357D-99D4-AC10-D7148502C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482" y="335902"/>
            <a:ext cx="10719318" cy="58410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 err="1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'Cause</a:t>
            </a: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if you're little you can do a lot, you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Mustn't let a little thing like, 'little' stop you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sit around and let them get on top, you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Won't change a thing!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Just because you find that life's not fair, it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Doesn't mean that you just have to grin and bear it!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always take it on the chin and wear it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might as well be saying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think that it's ok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that's not right!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if it's not right!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have to put it right!</a:t>
            </a:r>
            <a:br>
              <a:rPr lang="en-GB" sz="32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13849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40BDB-1F9D-7DA4-6FDD-A1F0CD213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127" y="1296955"/>
            <a:ext cx="10644673" cy="4880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nobody else it </a:t>
            </a:r>
            <a:r>
              <a:rPr lang="en-GB" sz="3600" dirty="0" err="1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gonna</a:t>
            </a: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put it right for me!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Nobody but me is going to change my story!</a:t>
            </a:r>
            <a:b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000000"/>
                </a:solidFill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Sometimes you have to be a little bit naughty!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1475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513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Nova Light</vt:lpstr>
      <vt:lpstr>Calibri</vt:lpstr>
      <vt:lpstr>Calibri Light</vt:lpstr>
      <vt:lpstr>Office Theme</vt:lpstr>
      <vt:lpstr>Naughty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Naughty</dc:title>
  <dc:creator>Gareth</dc:creator>
  <cp:lastModifiedBy>Gareth</cp:lastModifiedBy>
  <cp:revision>1</cp:revision>
  <dcterms:created xsi:type="dcterms:W3CDTF">2023-01-16T15:05:58Z</dcterms:created>
  <dcterms:modified xsi:type="dcterms:W3CDTF">2023-01-16T15:09:04Z</dcterms:modified>
</cp:coreProperties>
</file>