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B1600-D3F0-4550-A374-7A82F5377BFD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EDB56-6F64-4B14-B343-34B07A8474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6220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B1600-D3F0-4550-A374-7A82F5377BFD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EDB56-6F64-4B14-B343-34B07A8474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9017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B1600-D3F0-4550-A374-7A82F5377BFD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EDB56-6F64-4B14-B343-34B07A8474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9175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B1600-D3F0-4550-A374-7A82F5377BFD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EDB56-6F64-4B14-B343-34B07A8474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7794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B1600-D3F0-4550-A374-7A82F5377BFD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EDB56-6F64-4B14-B343-34B07A8474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1541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B1600-D3F0-4550-A374-7A82F5377BFD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EDB56-6F64-4B14-B343-34B07A8474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6944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B1600-D3F0-4550-A374-7A82F5377BFD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EDB56-6F64-4B14-B343-34B07A8474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486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B1600-D3F0-4550-A374-7A82F5377BFD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EDB56-6F64-4B14-B343-34B07A8474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7043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B1600-D3F0-4550-A374-7A82F5377BFD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EDB56-6F64-4B14-B343-34B07A8474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2613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B1600-D3F0-4550-A374-7A82F5377BFD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EDB56-6F64-4B14-B343-34B07A8474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3631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B1600-D3F0-4550-A374-7A82F5377BFD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EDB56-6F64-4B14-B343-34B07A8474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8304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0B1600-D3F0-4550-A374-7A82F5377BFD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EDB56-6F64-4B14-B343-34B07A8474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979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Quiet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Matilda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3324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882" y="463639"/>
            <a:ext cx="10915918" cy="5713324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Have you ever wondered, well I have.</a:t>
            </a:r>
            <a:br>
              <a:rPr lang="en-GB" dirty="0" smtClean="0"/>
            </a:br>
            <a:r>
              <a:rPr lang="en-GB" dirty="0" smtClean="0"/>
              <a:t>About how when I say, say red, for example.</a:t>
            </a:r>
            <a:br>
              <a:rPr lang="en-GB" dirty="0" smtClean="0"/>
            </a:br>
            <a:r>
              <a:rPr lang="en-GB" dirty="0" smtClean="0"/>
              <a:t>There's no way of knowing if red</a:t>
            </a:r>
            <a:br>
              <a:rPr lang="en-GB" dirty="0" smtClean="0"/>
            </a:br>
            <a:r>
              <a:rPr lang="en-GB" dirty="0" smtClean="0"/>
              <a:t>Means the same thing in your head</a:t>
            </a:r>
            <a:br>
              <a:rPr lang="en-GB" dirty="0" smtClean="0"/>
            </a:br>
            <a:r>
              <a:rPr lang="en-GB" dirty="0" smtClean="0"/>
              <a:t>As red means in my head. When someone says red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It's as if we are traveling at, almost the speed of light</a:t>
            </a:r>
            <a:br>
              <a:rPr lang="en-GB" dirty="0" smtClean="0"/>
            </a:br>
            <a:r>
              <a:rPr lang="en-GB" dirty="0" smtClean="0"/>
              <a:t>And we're holding a light</a:t>
            </a:r>
            <a:br>
              <a:rPr lang="en-GB" dirty="0" smtClean="0"/>
            </a:br>
            <a:r>
              <a:rPr lang="en-GB" dirty="0" smtClean="0"/>
              <a:t>That light will still travel away from us</a:t>
            </a:r>
            <a:br>
              <a:rPr lang="en-GB" dirty="0" smtClean="0"/>
            </a:br>
            <a:r>
              <a:rPr lang="en-GB" dirty="0" smtClean="0"/>
              <a:t>At the full speed of light, which seems right in a way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0661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639" y="579549"/>
            <a:ext cx="10890161" cy="5597414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What I'm trying to say, I'm not sure</a:t>
            </a:r>
            <a:br>
              <a:rPr lang="en-GB" dirty="0" smtClean="0"/>
            </a:br>
            <a:r>
              <a:rPr lang="en-GB" dirty="0" smtClean="0"/>
              <a:t>But I wonder if inside my head</a:t>
            </a:r>
            <a:br>
              <a:rPr lang="en-GB" dirty="0" smtClean="0"/>
            </a:br>
            <a:r>
              <a:rPr lang="en-GB" dirty="0" smtClean="0"/>
              <a:t>I'm not just a bit different from some of my friends</a:t>
            </a:r>
            <a:br>
              <a:rPr lang="en-GB" dirty="0" smtClean="0"/>
            </a:br>
            <a:r>
              <a:rPr lang="en-GB" dirty="0" smtClean="0"/>
              <a:t>These answers that come into my mind unbidden</a:t>
            </a:r>
            <a:br>
              <a:rPr lang="en-GB" dirty="0" smtClean="0"/>
            </a:br>
            <a:r>
              <a:rPr lang="en-GB" dirty="0" smtClean="0"/>
              <a:t>These stories delivered to me fully written!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And when everyone shouts like they seem to like shouting</a:t>
            </a:r>
            <a:br>
              <a:rPr lang="en-GB" dirty="0" smtClean="0"/>
            </a:br>
            <a:r>
              <a:rPr lang="en-GB" dirty="0" smtClean="0"/>
              <a:t>The noise in my head is incredibly loud!</a:t>
            </a:r>
            <a:br>
              <a:rPr lang="en-GB" dirty="0" smtClean="0"/>
            </a:br>
            <a:r>
              <a:rPr lang="en-GB" dirty="0" smtClean="0"/>
              <a:t>And I just wish they'd stop, my Dad and my Mum.</a:t>
            </a:r>
            <a:br>
              <a:rPr lang="en-GB" dirty="0" smtClean="0"/>
            </a:br>
            <a:r>
              <a:rPr lang="en-GB" dirty="0" smtClean="0"/>
              <a:t>And the telly and stories would stop just for once!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1748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820" y="154546"/>
            <a:ext cx="11121980" cy="60224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And I'm sorry, I'm not quite explaining it right.</a:t>
            </a:r>
            <a:br>
              <a:rPr lang="en-GB" dirty="0" smtClean="0"/>
            </a:br>
            <a:r>
              <a:rPr lang="en-GB" dirty="0" smtClean="0"/>
              <a:t>But this noise becomes anger and the anger is light</a:t>
            </a:r>
            <a:br>
              <a:rPr lang="en-GB" dirty="0" smtClean="0"/>
            </a:br>
            <a:r>
              <a:rPr lang="en-GB" dirty="0" smtClean="0"/>
              <a:t>And its burning inside me would usually fade.</a:t>
            </a:r>
            <a:br>
              <a:rPr lang="en-GB" dirty="0" smtClean="0"/>
            </a:br>
            <a:r>
              <a:rPr lang="en-GB" dirty="0" smtClean="0"/>
              <a:t>But it isn't today!</a:t>
            </a:r>
            <a:br>
              <a:rPr lang="en-GB" dirty="0" smtClean="0"/>
            </a:br>
            <a:r>
              <a:rPr lang="en-GB" dirty="0" smtClean="0"/>
              <a:t>And the heat and the shouting.</a:t>
            </a:r>
            <a:br>
              <a:rPr lang="en-GB" dirty="0" smtClean="0"/>
            </a:br>
            <a:r>
              <a:rPr lang="en-GB" dirty="0" smtClean="0"/>
              <a:t>And my heart is pounding.</a:t>
            </a:r>
            <a:br>
              <a:rPr lang="en-GB" dirty="0" smtClean="0"/>
            </a:br>
            <a:r>
              <a:rPr lang="en-GB" dirty="0" smtClean="0"/>
              <a:t>And my eyes are burning</a:t>
            </a:r>
            <a:br>
              <a:rPr lang="en-GB" dirty="0" smtClean="0"/>
            </a:br>
            <a:r>
              <a:rPr lang="en-GB" dirty="0" smtClean="0"/>
              <a:t>And suddenly everything, everything is...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Quiet</a:t>
            </a:r>
            <a:br>
              <a:rPr lang="en-GB" dirty="0" smtClean="0"/>
            </a:br>
            <a:r>
              <a:rPr lang="en-GB" dirty="0" smtClean="0"/>
              <a:t>Like silence, but not really silent.</a:t>
            </a:r>
            <a:br>
              <a:rPr lang="en-GB" dirty="0" smtClean="0"/>
            </a:br>
            <a:r>
              <a:rPr lang="en-GB" dirty="0" smtClean="0"/>
              <a:t>Just that still sort of quiet.</a:t>
            </a:r>
            <a:br>
              <a:rPr lang="en-GB" dirty="0" smtClean="0"/>
            </a:br>
            <a:r>
              <a:rPr lang="en-GB" dirty="0" smtClean="0"/>
              <a:t>Like the sound of a page being turned in a book.</a:t>
            </a:r>
            <a:br>
              <a:rPr lang="en-GB" dirty="0" smtClean="0"/>
            </a:br>
            <a:r>
              <a:rPr lang="en-GB" dirty="0" smtClean="0"/>
              <a:t>Or a pause in a walk in the woods.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9652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304" y="167425"/>
            <a:ext cx="11771290" cy="64780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Quiet</a:t>
            </a:r>
            <a:br>
              <a:rPr lang="en-GB" dirty="0" smtClean="0"/>
            </a:br>
            <a:r>
              <a:rPr lang="en-GB" dirty="0" smtClean="0"/>
              <a:t>Like silence, but not really silent.</a:t>
            </a:r>
            <a:br>
              <a:rPr lang="en-GB" dirty="0" smtClean="0"/>
            </a:br>
            <a:r>
              <a:rPr lang="en-GB" dirty="0" smtClean="0"/>
              <a:t>Just that nice kind of quiet.</a:t>
            </a:r>
            <a:br>
              <a:rPr lang="en-GB" dirty="0" smtClean="0"/>
            </a:br>
            <a:r>
              <a:rPr lang="en-GB" dirty="0" smtClean="0"/>
              <a:t>Like the sound when you lie upside down in your bed.</a:t>
            </a:r>
            <a:br>
              <a:rPr lang="en-GB" dirty="0" smtClean="0"/>
            </a:br>
            <a:r>
              <a:rPr lang="en-GB" dirty="0" smtClean="0"/>
              <a:t>Just the sound of your heart in your head.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And though the people around me.</a:t>
            </a:r>
            <a:br>
              <a:rPr lang="en-GB" dirty="0" smtClean="0"/>
            </a:br>
            <a:r>
              <a:rPr lang="en-GB" dirty="0" smtClean="0"/>
              <a:t>Their mouths are still moving.</a:t>
            </a:r>
            <a:br>
              <a:rPr lang="en-GB" dirty="0" smtClean="0"/>
            </a:br>
            <a:r>
              <a:rPr lang="en-GB" dirty="0" smtClean="0"/>
              <a:t>The words they are forming,</a:t>
            </a:r>
            <a:br>
              <a:rPr lang="en-GB" dirty="0" smtClean="0"/>
            </a:br>
            <a:r>
              <a:rPr lang="en-GB" dirty="0" smtClean="0"/>
              <a:t>Cannot reach me anymore!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And it is quiet.</a:t>
            </a:r>
            <a:br>
              <a:rPr lang="en-GB" dirty="0" smtClean="0"/>
            </a:br>
            <a:r>
              <a:rPr lang="en-GB" dirty="0" smtClean="0"/>
              <a:t>And I am warm.</a:t>
            </a:r>
            <a:br>
              <a:rPr lang="en-GB" dirty="0" smtClean="0"/>
            </a:br>
            <a:r>
              <a:rPr lang="en-GB" dirty="0" smtClean="0"/>
              <a:t>Like I've sailed.</a:t>
            </a:r>
            <a:br>
              <a:rPr lang="en-GB" dirty="0" smtClean="0"/>
            </a:br>
            <a:r>
              <a:rPr lang="en-GB" dirty="0" smtClean="0"/>
              <a:t>Into the eye of the storm.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0949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32</Words>
  <Application>Microsoft Office PowerPoint</Application>
  <PresentationFormat>Widescreen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Quiet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Quiet</dc:title>
  <dc:creator>Supply 06</dc:creator>
  <cp:lastModifiedBy>Supply 06</cp:lastModifiedBy>
  <cp:revision>1</cp:revision>
  <dcterms:created xsi:type="dcterms:W3CDTF">2016-03-17T11:45:36Z</dcterms:created>
  <dcterms:modified xsi:type="dcterms:W3CDTF">2016-03-17T11:50:01Z</dcterms:modified>
</cp:coreProperties>
</file>