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eth" userId="b9d52fc433ce3238" providerId="LiveId" clId="{C579509E-908A-4FF5-9DC2-2CA0B787063A}"/>
    <pc:docChg chg="custSel addSld modSld">
      <pc:chgData name="Gareth" userId="b9d52fc433ce3238" providerId="LiveId" clId="{C579509E-908A-4FF5-9DC2-2CA0B787063A}" dt="2023-02-06T09:36:32.070" v="29" actId="1076"/>
      <pc:docMkLst>
        <pc:docMk/>
      </pc:docMkLst>
      <pc:sldChg chg="modSp mod">
        <pc:chgData name="Gareth" userId="b9d52fc433ce3238" providerId="LiveId" clId="{C579509E-908A-4FF5-9DC2-2CA0B787063A}" dt="2023-02-06T09:36:32.070" v="29" actId="1076"/>
        <pc:sldMkLst>
          <pc:docMk/>
          <pc:sldMk cId="1802096382" sldId="258"/>
        </pc:sldMkLst>
        <pc:spChg chg="mod">
          <ac:chgData name="Gareth" userId="b9d52fc433ce3238" providerId="LiveId" clId="{C579509E-908A-4FF5-9DC2-2CA0B787063A}" dt="2023-02-06T09:36:32.070" v="29" actId="1076"/>
          <ac:spMkLst>
            <pc:docMk/>
            <pc:sldMk cId="1802096382" sldId="258"/>
            <ac:spMk id="3" creationId="{1DC2C739-AEB2-46C9-4241-F5CE07576889}"/>
          </ac:spMkLst>
        </pc:spChg>
      </pc:sldChg>
      <pc:sldChg chg="modSp mod">
        <pc:chgData name="Gareth" userId="b9d52fc433ce3238" providerId="LiveId" clId="{C579509E-908A-4FF5-9DC2-2CA0B787063A}" dt="2023-01-16T15:33:05.324" v="28" actId="20577"/>
        <pc:sldMkLst>
          <pc:docMk/>
          <pc:sldMk cId="1345503999" sldId="259"/>
        </pc:sldMkLst>
        <pc:spChg chg="mod">
          <ac:chgData name="Gareth" userId="b9d52fc433ce3238" providerId="LiveId" clId="{C579509E-908A-4FF5-9DC2-2CA0B787063A}" dt="2023-01-16T15:33:05.324" v="28" actId="20577"/>
          <ac:spMkLst>
            <pc:docMk/>
            <pc:sldMk cId="1345503999" sldId="259"/>
            <ac:spMk id="3" creationId="{ED69D0C4-19FC-4715-FAC9-B1144EF4AA7B}"/>
          </ac:spMkLst>
        </pc:spChg>
      </pc:sldChg>
      <pc:sldChg chg="delSp modSp new mod">
        <pc:chgData name="Gareth" userId="b9d52fc433ce3238" providerId="LiveId" clId="{C579509E-908A-4FF5-9DC2-2CA0B787063A}" dt="2023-01-16T08:32:38.140" v="5" actId="255"/>
        <pc:sldMkLst>
          <pc:docMk/>
          <pc:sldMk cId="1001334119" sldId="261"/>
        </pc:sldMkLst>
        <pc:spChg chg="del">
          <ac:chgData name="Gareth" userId="b9d52fc433ce3238" providerId="LiveId" clId="{C579509E-908A-4FF5-9DC2-2CA0B787063A}" dt="2023-01-16T08:32:32.204" v="3" actId="478"/>
          <ac:spMkLst>
            <pc:docMk/>
            <pc:sldMk cId="1001334119" sldId="261"/>
            <ac:spMk id="2" creationId="{4E88A1CA-183C-DCE7-357F-8DA96C7BFDCF}"/>
          </ac:spMkLst>
        </pc:spChg>
        <pc:spChg chg="mod">
          <ac:chgData name="Gareth" userId="b9d52fc433ce3238" providerId="LiveId" clId="{C579509E-908A-4FF5-9DC2-2CA0B787063A}" dt="2023-01-16T08:32:38.140" v="5" actId="255"/>
          <ac:spMkLst>
            <pc:docMk/>
            <pc:sldMk cId="1001334119" sldId="261"/>
            <ac:spMk id="3" creationId="{592D935C-32B3-48F3-2053-7C57FE8A2D7C}"/>
          </ac:spMkLst>
        </pc:spChg>
      </pc:sldChg>
      <pc:sldChg chg="delSp modSp new mod">
        <pc:chgData name="Gareth" userId="b9d52fc433ce3238" providerId="LiveId" clId="{C579509E-908A-4FF5-9DC2-2CA0B787063A}" dt="2023-01-16T08:33:00.511" v="11" actId="255"/>
        <pc:sldMkLst>
          <pc:docMk/>
          <pc:sldMk cId="1092864090" sldId="262"/>
        </pc:sldMkLst>
        <pc:spChg chg="del">
          <ac:chgData name="Gareth" userId="b9d52fc433ce3238" providerId="LiveId" clId="{C579509E-908A-4FF5-9DC2-2CA0B787063A}" dt="2023-01-16T08:32:42.098" v="7" actId="478"/>
          <ac:spMkLst>
            <pc:docMk/>
            <pc:sldMk cId="1092864090" sldId="262"/>
            <ac:spMk id="2" creationId="{397F2001-F51F-D54B-1EBB-3348EE795450}"/>
          </ac:spMkLst>
        </pc:spChg>
        <pc:spChg chg="mod">
          <ac:chgData name="Gareth" userId="b9d52fc433ce3238" providerId="LiveId" clId="{C579509E-908A-4FF5-9DC2-2CA0B787063A}" dt="2023-01-16T08:33:00.511" v="11" actId="255"/>
          <ac:spMkLst>
            <pc:docMk/>
            <pc:sldMk cId="1092864090" sldId="262"/>
            <ac:spMk id="3" creationId="{04AAEF78-5B0D-74CB-151B-BAA7F2F276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F3D3-B13D-48F7-6E44-E107C5CE3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89E37-5333-EBA0-1EEE-F0C666277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63818-C31A-B716-BF6D-5D52B7FA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B48BA-93A2-6A7A-F6E6-AD7F2172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347EA-BA7D-44D7-353F-6495DB7C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05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3124B-15F2-F5FD-25FC-CEEAA593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17F42-4E3C-8BB5-3AC3-965DCB5C1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16016-A9F2-AE03-6CD2-D322F51E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E5760-3F97-2466-8731-FA0CA313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06A5D-32D1-E58E-A426-E286D47C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1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237C9-22CE-6A72-5292-ABC3F827A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8E695-C31E-56C5-9AB5-8E867D870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D3AF5-2670-ECB6-743C-876ED0B6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B478A-52C0-2B3B-28D4-8D1765A7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5160F-B8A6-188A-ACF6-866B83C87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6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6ADA-49E1-63A1-AB5F-696AED74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A733E-1B6D-EBC8-EA55-43ECFFE9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9D276-E607-91E0-2603-D1C0EAC08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0A24F-CEA4-6C7D-2AA9-1D343BFE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02A13-B094-1C10-B2BC-5C16E561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22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82242-7B4B-E708-53E4-D08CD8D72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BB4AE-9A4A-CB6F-57A9-71C83FCB9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139D1-8615-048B-D57B-674555CF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59F4C-4844-A55C-6309-42E295F5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9354A-8682-7EC6-F187-7A1440D3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26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6D85-6C64-B11D-2511-093D38B5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B845C-0DEA-4ACA-5EE4-0193E96C0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570AD-3E0A-8579-0AEA-5441D4255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1EC3F-2BF0-1CD2-9A7E-77F59C86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B52A6-6767-6911-1E2C-590C77490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59406-613B-7224-08D7-A276D26F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A1F09-E05C-1CE2-B5D2-F731380CE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96D-59FD-C42C-F40A-E5E7AE24E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6C3F7-F133-603E-C83B-DCB4FB81A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9A3947-01CC-C727-4371-07FD54148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16E7FF-5A65-7B64-980D-551DB2577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634AAA-EA8A-F4D2-3660-5A7D1273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F0560C-6027-13A4-3563-936C74EE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49AF9B-29D4-B010-CA02-025A0722B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67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EF084-5CE4-F60A-6DE7-08C60B89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8D717-B62D-BACB-DC0B-70584529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A075D-9F3C-8EA2-76A7-CE14F39EF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F9D46-DCBB-307F-B58B-DB3947003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87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6817B9-E72E-15E6-1197-175C287DF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9FEB4A-86DE-227F-E0B4-3A91B534A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07332-4B19-6965-2915-0CA882460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8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36CE-4570-0D87-AB9B-224AFB77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D6AB4-E114-B0F6-DBAF-BD222C47A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8C840-B44E-8E6C-DD8A-93A2DF31E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4E27F-F5B9-BEF8-29BC-6FE31593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9FDCF-5540-5DBD-4536-57660656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FB3CC-4C35-6051-612E-66819722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24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E9AF-E48D-BBA4-4B06-AC4BD27A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92C82-7FBA-8D52-CB83-1353EA8F3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CE91BC-5393-857D-6B77-6FBE0F72F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770FF-5BC0-039A-2668-9E20F620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6C18F-FD3C-FB85-B24E-2A40FC49C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E0546-BC4D-3D74-05CA-C2AB956BF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98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F36B7-545C-CAC3-F85F-1B885E2C1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364AA-23D3-E5E9-5A47-E11826568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19A22-70D7-F616-7F91-C884DF7E0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3BDDE-120A-42DB-8A12-0EDDA157D9AB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C30EF-164B-5B51-CCC6-71CC61BD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3E45A-DEF0-65C1-8C43-BA6763C96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41F8C-1D93-4893-97A2-336687D2E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04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7976B-26C6-5FCE-B317-7D1AAE9B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When I Grow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98F5E-92E7-1A02-B1AC-00C210B368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Matilda the Musical</a:t>
            </a:r>
          </a:p>
        </p:txBody>
      </p:sp>
    </p:spTree>
    <p:extLst>
      <p:ext uri="{BB962C8B-B14F-4D97-AF65-F5344CB8AC3E}">
        <p14:creationId xmlns:p14="http://schemas.microsoft.com/office/powerpoint/2010/main" val="179910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65DD7-EA3E-B9B8-DA0B-E70C73F01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37" y="522514"/>
            <a:ext cx="10793963" cy="56544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When I grow up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will be tall enough to reach the branches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That I need to reach to climb the trees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 get to climb when you're grown up.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when I grow up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will be smart enough to answer all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questions that you need to know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answers to before you're grown up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8961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2C739-AEB2-46C9-4241-F5CE07576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79" y="634433"/>
            <a:ext cx="10905931" cy="558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when I grow up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will eat sweets every day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 the way to work and I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Will go to bed late every night!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I will wake up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When the sun comes up and I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Will watch cartoons until my eyes go square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I won't care </a:t>
            </a:r>
            <a:r>
              <a:rPr lang="en-GB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'cause</a:t>
            </a: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i'll</a:t>
            </a: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be all grown up!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When I grow up!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0209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9D0C4-19FC-4715-FAC9-B1144EF4A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8" y="429208"/>
            <a:ext cx="10933922" cy="57477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When I grow up, when I grow up, when I grow up,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will be strong enough to carry all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heavy things you have to haul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Around with you when you're a grown-up!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when I grow up, when I grow up, when I grow up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will be brave enough to fight the creatures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That you have to fight beneath the bed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Each night to be a grown-up!</a:t>
            </a:r>
            <a:br>
              <a:rPr lang="en-GB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4550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317C1-41B4-680F-FFBC-08E74153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513184"/>
            <a:ext cx="10728649" cy="5663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when I grow up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will have treats every day.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</a:t>
            </a:r>
            <a:r>
              <a:rPr lang="en-GB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i'll</a:t>
            </a: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play with things that mum pretends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That mum's don't think are fun.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I will wake up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When the sun comes up and I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Will spend all day just lying in the sun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But I won't burn </a:t>
            </a:r>
            <a:r>
              <a:rPr lang="en-GB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'cause</a:t>
            </a: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I'll be all grown-up!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When I grow up!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390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D935C-32B3-48F3-2053-7C57FE8A2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3" y="298580"/>
            <a:ext cx="11008567" cy="58783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MISS HONEY: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when I grow up,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will be brave enough to fight the creatures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That you have to fight beneath the bed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Each night to be a grown-up,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When I grow up...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MATILDA: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Just because you find that life's not fair, it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Doesn't mean that you just have to grin and bear it,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you always take it on the chin and wear it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Nothing will change!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0133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AEF78-5B0D-74CB-151B-BAA7F2F27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531845"/>
            <a:ext cx="10849947" cy="5645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 HONEY: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I grow up....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MATILDA: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because I find myself in this story,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doesn't mean that everything is written for me.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 think the ending is fixed already,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might as well be saying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think that it's ok!</a:t>
            </a:r>
            <a:b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that's not right!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92864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459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When I Grow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Grow Up</dc:title>
  <dc:creator>Gareth</dc:creator>
  <cp:lastModifiedBy>Gareth</cp:lastModifiedBy>
  <cp:revision>1</cp:revision>
  <dcterms:created xsi:type="dcterms:W3CDTF">2023-01-16T08:28:49Z</dcterms:created>
  <dcterms:modified xsi:type="dcterms:W3CDTF">2023-02-06T09:36:42Z</dcterms:modified>
</cp:coreProperties>
</file>